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Default Extension="jpg" ContentType="image/jpg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16078200" cy="20104100"/>
  <p:notesSz cx="16078200" cy="201041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206341" y="6232271"/>
            <a:ext cx="13671868" cy="42218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3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412682" y="11258296"/>
            <a:ext cx="11259185" cy="5026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804227" y="4623943"/>
            <a:ext cx="6996779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8283543" y="4623943"/>
            <a:ext cx="6996779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Relationship Id="rId8" Type="http://schemas.openxmlformats.org/officeDocument/2006/relationships/image" Target="../media/image2.jpg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674928" y="8246109"/>
            <a:ext cx="10728325" cy="4837430"/>
          </a:xfrm>
          <a:custGeom>
            <a:avLst/>
            <a:gdLst/>
            <a:ahLst/>
            <a:cxnLst/>
            <a:rect l="l" t="t" r="r" b="b"/>
            <a:pathLst>
              <a:path w="10728325" h="4837430">
                <a:moveTo>
                  <a:pt x="0" y="4837057"/>
                </a:moveTo>
                <a:lnTo>
                  <a:pt x="10727804" y="4837057"/>
                </a:lnTo>
                <a:lnTo>
                  <a:pt x="10727804" y="0"/>
                </a:lnTo>
                <a:lnTo>
                  <a:pt x="0" y="0"/>
                </a:lnTo>
                <a:lnTo>
                  <a:pt x="0" y="4837057"/>
                </a:lnTo>
                <a:close/>
              </a:path>
            </a:pathLst>
          </a:custGeom>
          <a:solidFill>
            <a:srgbClr val="000000">
              <a:alpha val="75000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7" name="bg 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572" y="0"/>
            <a:ext cx="16058149" cy="6047983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8246109"/>
            <a:ext cx="16072121" cy="9446815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1006193" y="8807642"/>
            <a:ext cx="6774815" cy="3891915"/>
          </a:xfrm>
          <a:custGeom>
            <a:avLst/>
            <a:gdLst/>
            <a:ahLst/>
            <a:cxnLst/>
            <a:rect l="l" t="t" r="r" b="b"/>
            <a:pathLst>
              <a:path w="6774815" h="3891915">
                <a:moveTo>
                  <a:pt x="6774601" y="267630"/>
                </a:moveTo>
                <a:lnTo>
                  <a:pt x="6774601" y="3624221"/>
                </a:lnTo>
                <a:lnTo>
                  <a:pt x="6774601" y="3628600"/>
                </a:lnTo>
                <a:lnTo>
                  <a:pt x="6774489" y="3632978"/>
                </a:lnTo>
                <a:lnTo>
                  <a:pt x="6770312" y="3672136"/>
                </a:lnTo>
                <a:lnTo>
                  <a:pt x="6766581" y="3689247"/>
                </a:lnTo>
                <a:lnTo>
                  <a:pt x="6765520" y="3693502"/>
                </a:lnTo>
                <a:lnTo>
                  <a:pt x="6764348" y="3697713"/>
                </a:lnTo>
                <a:lnTo>
                  <a:pt x="6763074" y="3701901"/>
                </a:lnTo>
                <a:lnTo>
                  <a:pt x="6761801" y="3706101"/>
                </a:lnTo>
                <a:lnTo>
                  <a:pt x="6760427" y="3710256"/>
                </a:lnTo>
                <a:lnTo>
                  <a:pt x="6758953" y="3714377"/>
                </a:lnTo>
                <a:lnTo>
                  <a:pt x="6757479" y="3718510"/>
                </a:lnTo>
                <a:lnTo>
                  <a:pt x="6755904" y="3722586"/>
                </a:lnTo>
                <a:lnTo>
                  <a:pt x="6754229" y="3726629"/>
                </a:lnTo>
                <a:lnTo>
                  <a:pt x="6752553" y="3730684"/>
                </a:lnTo>
                <a:lnTo>
                  <a:pt x="6750777" y="3734682"/>
                </a:lnTo>
                <a:lnTo>
                  <a:pt x="6748901" y="3738647"/>
                </a:lnTo>
                <a:lnTo>
                  <a:pt x="6747036" y="3742601"/>
                </a:lnTo>
                <a:lnTo>
                  <a:pt x="6727066" y="3776543"/>
                </a:lnTo>
                <a:lnTo>
                  <a:pt x="6721928" y="3783647"/>
                </a:lnTo>
                <a:lnTo>
                  <a:pt x="6719326" y="3787165"/>
                </a:lnTo>
                <a:lnTo>
                  <a:pt x="6693112" y="3816562"/>
                </a:lnTo>
                <a:lnTo>
                  <a:pt x="6666396" y="3839179"/>
                </a:lnTo>
                <a:lnTo>
                  <a:pt x="6662878" y="3841792"/>
                </a:lnTo>
                <a:lnTo>
                  <a:pt x="6659293" y="3844317"/>
                </a:lnTo>
                <a:lnTo>
                  <a:pt x="6655651" y="3846751"/>
                </a:lnTo>
                <a:lnTo>
                  <a:pt x="6652010" y="3849186"/>
                </a:lnTo>
                <a:lnTo>
                  <a:pt x="6633124" y="3860255"/>
                </a:lnTo>
                <a:lnTo>
                  <a:pt x="6629270" y="3862321"/>
                </a:lnTo>
                <a:lnTo>
                  <a:pt x="6625350" y="3864287"/>
                </a:lnTo>
                <a:lnTo>
                  <a:pt x="6621396" y="3866152"/>
                </a:lnTo>
                <a:lnTo>
                  <a:pt x="6617431" y="3868028"/>
                </a:lnTo>
                <a:lnTo>
                  <a:pt x="6597126" y="3876204"/>
                </a:lnTo>
                <a:lnTo>
                  <a:pt x="6593005" y="3877678"/>
                </a:lnTo>
                <a:lnTo>
                  <a:pt x="6554885" y="3887563"/>
                </a:lnTo>
                <a:lnTo>
                  <a:pt x="6520094" y="3891528"/>
                </a:lnTo>
                <a:lnTo>
                  <a:pt x="6515727" y="3891751"/>
                </a:lnTo>
                <a:lnTo>
                  <a:pt x="6511349" y="3891852"/>
                </a:lnTo>
                <a:lnTo>
                  <a:pt x="6506971" y="3891852"/>
                </a:lnTo>
                <a:lnTo>
                  <a:pt x="267630" y="3891852"/>
                </a:lnTo>
                <a:lnTo>
                  <a:pt x="263252" y="3891852"/>
                </a:lnTo>
                <a:lnTo>
                  <a:pt x="258873" y="3891751"/>
                </a:lnTo>
                <a:lnTo>
                  <a:pt x="254495" y="3891528"/>
                </a:lnTo>
                <a:lnTo>
                  <a:pt x="250128" y="3891315"/>
                </a:lnTo>
                <a:lnTo>
                  <a:pt x="211126" y="3885854"/>
                </a:lnTo>
                <a:lnTo>
                  <a:pt x="173342" y="3874730"/>
                </a:lnTo>
                <a:lnTo>
                  <a:pt x="165211" y="3871479"/>
                </a:lnTo>
                <a:lnTo>
                  <a:pt x="161156" y="3869804"/>
                </a:lnTo>
                <a:lnTo>
                  <a:pt x="157158" y="3868028"/>
                </a:lnTo>
                <a:lnTo>
                  <a:pt x="153204" y="3866152"/>
                </a:lnTo>
                <a:lnTo>
                  <a:pt x="149239" y="3864287"/>
                </a:lnTo>
                <a:lnTo>
                  <a:pt x="115297" y="3844317"/>
                </a:lnTo>
                <a:lnTo>
                  <a:pt x="108193" y="3839179"/>
                </a:lnTo>
                <a:lnTo>
                  <a:pt x="104686" y="3836576"/>
                </a:lnTo>
                <a:lnTo>
                  <a:pt x="75289" y="3810363"/>
                </a:lnTo>
                <a:lnTo>
                  <a:pt x="52661" y="3783647"/>
                </a:lnTo>
                <a:lnTo>
                  <a:pt x="50048" y="3780129"/>
                </a:lnTo>
                <a:lnTo>
                  <a:pt x="31596" y="3750386"/>
                </a:lnTo>
                <a:lnTo>
                  <a:pt x="29530" y="3746521"/>
                </a:lnTo>
                <a:lnTo>
                  <a:pt x="20372" y="3726629"/>
                </a:lnTo>
                <a:lnTo>
                  <a:pt x="18696" y="3722586"/>
                </a:lnTo>
                <a:lnTo>
                  <a:pt x="17110" y="3718510"/>
                </a:lnTo>
                <a:lnTo>
                  <a:pt x="15636" y="3714377"/>
                </a:lnTo>
                <a:lnTo>
                  <a:pt x="14162" y="3710256"/>
                </a:lnTo>
                <a:lnTo>
                  <a:pt x="12788" y="3706101"/>
                </a:lnTo>
                <a:lnTo>
                  <a:pt x="11526" y="3701901"/>
                </a:lnTo>
                <a:lnTo>
                  <a:pt x="10253" y="3697713"/>
                </a:lnTo>
                <a:lnTo>
                  <a:pt x="9080" y="3693502"/>
                </a:lnTo>
                <a:lnTo>
                  <a:pt x="8019" y="3689247"/>
                </a:lnTo>
                <a:lnTo>
                  <a:pt x="6947" y="3685003"/>
                </a:lnTo>
                <a:lnTo>
                  <a:pt x="860" y="3646090"/>
                </a:lnTo>
                <a:lnTo>
                  <a:pt x="0" y="3628600"/>
                </a:lnTo>
                <a:lnTo>
                  <a:pt x="0" y="3624221"/>
                </a:lnTo>
                <a:lnTo>
                  <a:pt x="0" y="267630"/>
                </a:lnTo>
                <a:lnTo>
                  <a:pt x="0" y="263252"/>
                </a:lnTo>
                <a:lnTo>
                  <a:pt x="100" y="258873"/>
                </a:lnTo>
                <a:lnTo>
                  <a:pt x="4288" y="219715"/>
                </a:lnTo>
                <a:lnTo>
                  <a:pt x="8019" y="202604"/>
                </a:lnTo>
                <a:lnTo>
                  <a:pt x="9080" y="198349"/>
                </a:lnTo>
                <a:lnTo>
                  <a:pt x="10253" y="194127"/>
                </a:lnTo>
                <a:lnTo>
                  <a:pt x="11526" y="189939"/>
                </a:lnTo>
                <a:lnTo>
                  <a:pt x="12788" y="185750"/>
                </a:lnTo>
                <a:lnTo>
                  <a:pt x="14162" y="181595"/>
                </a:lnTo>
                <a:lnTo>
                  <a:pt x="15647" y="177463"/>
                </a:lnTo>
                <a:lnTo>
                  <a:pt x="17121" y="173342"/>
                </a:lnTo>
                <a:lnTo>
                  <a:pt x="18696" y="169254"/>
                </a:lnTo>
                <a:lnTo>
                  <a:pt x="20372" y="165211"/>
                </a:lnTo>
                <a:lnTo>
                  <a:pt x="22047" y="161167"/>
                </a:lnTo>
                <a:lnTo>
                  <a:pt x="31608" y="141465"/>
                </a:lnTo>
                <a:lnTo>
                  <a:pt x="33663" y="137601"/>
                </a:lnTo>
                <a:lnTo>
                  <a:pt x="35818" y="133792"/>
                </a:lnTo>
                <a:lnTo>
                  <a:pt x="38074" y="130040"/>
                </a:lnTo>
                <a:lnTo>
                  <a:pt x="40331" y="126276"/>
                </a:lnTo>
                <a:lnTo>
                  <a:pt x="42665" y="122579"/>
                </a:lnTo>
                <a:lnTo>
                  <a:pt x="45100" y="118938"/>
                </a:lnTo>
                <a:lnTo>
                  <a:pt x="47535" y="115297"/>
                </a:lnTo>
                <a:lnTo>
                  <a:pt x="69325" y="87899"/>
                </a:lnTo>
                <a:lnTo>
                  <a:pt x="72263" y="84649"/>
                </a:lnTo>
                <a:lnTo>
                  <a:pt x="101224" y="57966"/>
                </a:lnTo>
                <a:lnTo>
                  <a:pt x="130040" y="38074"/>
                </a:lnTo>
                <a:lnTo>
                  <a:pt x="133792" y="35818"/>
                </a:lnTo>
                <a:lnTo>
                  <a:pt x="165211" y="20372"/>
                </a:lnTo>
                <a:lnTo>
                  <a:pt x="169254" y="18696"/>
                </a:lnTo>
                <a:lnTo>
                  <a:pt x="202604" y="8019"/>
                </a:lnTo>
                <a:lnTo>
                  <a:pt x="206848" y="6947"/>
                </a:lnTo>
                <a:lnTo>
                  <a:pt x="228360" y="2892"/>
                </a:lnTo>
                <a:lnTo>
                  <a:pt x="232693" y="2244"/>
                </a:lnTo>
                <a:lnTo>
                  <a:pt x="263252" y="0"/>
                </a:lnTo>
                <a:lnTo>
                  <a:pt x="267630" y="0"/>
                </a:lnTo>
                <a:lnTo>
                  <a:pt x="6506971" y="0"/>
                </a:lnTo>
                <a:lnTo>
                  <a:pt x="6511349" y="0"/>
                </a:lnTo>
                <a:lnTo>
                  <a:pt x="6515727" y="100"/>
                </a:lnTo>
                <a:lnTo>
                  <a:pt x="6520094" y="312"/>
                </a:lnTo>
                <a:lnTo>
                  <a:pt x="6524472" y="536"/>
                </a:lnTo>
                <a:lnTo>
                  <a:pt x="6528839" y="860"/>
                </a:lnTo>
                <a:lnTo>
                  <a:pt x="6533195" y="1284"/>
                </a:lnTo>
                <a:lnTo>
                  <a:pt x="6537562" y="1708"/>
                </a:lnTo>
                <a:lnTo>
                  <a:pt x="6541907" y="2244"/>
                </a:lnTo>
                <a:lnTo>
                  <a:pt x="6546241" y="2892"/>
                </a:lnTo>
                <a:lnTo>
                  <a:pt x="6550574" y="3529"/>
                </a:lnTo>
                <a:lnTo>
                  <a:pt x="6571996" y="8019"/>
                </a:lnTo>
                <a:lnTo>
                  <a:pt x="6576240" y="9080"/>
                </a:lnTo>
                <a:lnTo>
                  <a:pt x="6597126" y="15636"/>
                </a:lnTo>
                <a:lnTo>
                  <a:pt x="6601259" y="17110"/>
                </a:lnTo>
                <a:lnTo>
                  <a:pt x="6633124" y="31596"/>
                </a:lnTo>
                <a:lnTo>
                  <a:pt x="6636988" y="33663"/>
                </a:lnTo>
                <a:lnTo>
                  <a:pt x="6640797" y="35818"/>
                </a:lnTo>
                <a:lnTo>
                  <a:pt x="6644561" y="38074"/>
                </a:lnTo>
                <a:lnTo>
                  <a:pt x="6648313" y="40319"/>
                </a:lnTo>
                <a:lnTo>
                  <a:pt x="6652010" y="42665"/>
                </a:lnTo>
                <a:lnTo>
                  <a:pt x="6655651" y="45100"/>
                </a:lnTo>
                <a:lnTo>
                  <a:pt x="6659293" y="47535"/>
                </a:lnTo>
                <a:lnTo>
                  <a:pt x="6676750" y="60747"/>
                </a:lnTo>
                <a:lnTo>
                  <a:pt x="6680134" y="63528"/>
                </a:lnTo>
                <a:lnTo>
                  <a:pt x="6708213" y="91138"/>
                </a:lnTo>
                <a:lnTo>
                  <a:pt x="6721928" y="108204"/>
                </a:lnTo>
                <a:lnTo>
                  <a:pt x="6724542" y="111722"/>
                </a:lnTo>
                <a:lnTo>
                  <a:pt x="6727066" y="115297"/>
                </a:lnTo>
                <a:lnTo>
                  <a:pt x="6729501" y="118938"/>
                </a:lnTo>
                <a:lnTo>
                  <a:pt x="6731935" y="122579"/>
                </a:lnTo>
                <a:lnTo>
                  <a:pt x="6748901" y="153204"/>
                </a:lnTo>
                <a:lnTo>
                  <a:pt x="6750777" y="157158"/>
                </a:lnTo>
                <a:lnTo>
                  <a:pt x="6763074" y="189939"/>
                </a:lnTo>
                <a:lnTo>
                  <a:pt x="6764348" y="194127"/>
                </a:lnTo>
                <a:lnTo>
                  <a:pt x="6765520" y="198349"/>
                </a:lnTo>
                <a:lnTo>
                  <a:pt x="6766581" y="202604"/>
                </a:lnTo>
                <a:lnTo>
                  <a:pt x="6767642" y="206848"/>
                </a:lnTo>
                <a:lnTo>
                  <a:pt x="6773741" y="245761"/>
                </a:lnTo>
                <a:lnTo>
                  <a:pt x="6774601" y="263252"/>
                </a:lnTo>
                <a:lnTo>
                  <a:pt x="6774601" y="267630"/>
                </a:lnTo>
                <a:close/>
              </a:path>
            </a:pathLst>
          </a:custGeom>
          <a:ln w="16731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bg object 20"/>
          <p:cNvSpPr/>
          <p:nvPr/>
        </p:nvSpPr>
        <p:spPr>
          <a:xfrm>
            <a:off x="1006193" y="13064709"/>
            <a:ext cx="6774815" cy="3441700"/>
          </a:xfrm>
          <a:custGeom>
            <a:avLst/>
            <a:gdLst/>
            <a:ahLst/>
            <a:cxnLst/>
            <a:rect l="l" t="t" r="r" b="b"/>
            <a:pathLst>
              <a:path w="6774815" h="3441700">
                <a:moveTo>
                  <a:pt x="6774601" y="267630"/>
                </a:moveTo>
                <a:lnTo>
                  <a:pt x="6774601" y="3173599"/>
                </a:lnTo>
                <a:lnTo>
                  <a:pt x="6774601" y="3177989"/>
                </a:lnTo>
                <a:lnTo>
                  <a:pt x="6774489" y="3182367"/>
                </a:lnTo>
                <a:lnTo>
                  <a:pt x="6774277" y="3186734"/>
                </a:lnTo>
                <a:lnTo>
                  <a:pt x="6774065" y="3191112"/>
                </a:lnTo>
                <a:lnTo>
                  <a:pt x="6773741" y="3195479"/>
                </a:lnTo>
                <a:lnTo>
                  <a:pt x="6767642" y="3234392"/>
                </a:lnTo>
                <a:lnTo>
                  <a:pt x="6758953" y="3263766"/>
                </a:lnTo>
                <a:lnTo>
                  <a:pt x="6757479" y="3267899"/>
                </a:lnTo>
                <a:lnTo>
                  <a:pt x="6755904" y="3271986"/>
                </a:lnTo>
                <a:lnTo>
                  <a:pt x="6754229" y="3276030"/>
                </a:lnTo>
                <a:lnTo>
                  <a:pt x="6752553" y="3280073"/>
                </a:lnTo>
                <a:lnTo>
                  <a:pt x="6750777" y="3284082"/>
                </a:lnTo>
                <a:lnTo>
                  <a:pt x="6748901" y="3288036"/>
                </a:lnTo>
                <a:lnTo>
                  <a:pt x="6747036" y="3292001"/>
                </a:lnTo>
                <a:lnTo>
                  <a:pt x="6727066" y="3325944"/>
                </a:lnTo>
                <a:lnTo>
                  <a:pt x="6721928" y="3333036"/>
                </a:lnTo>
                <a:lnTo>
                  <a:pt x="6719326" y="3336554"/>
                </a:lnTo>
                <a:lnTo>
                  <a:pt x="6716634" y="3340005"/>
                </a:lnTo>
                <a:lnTo>
                  <a:pt x="6713853" y="3343389"/>
                </a:lnTo>
                <a:lnTo>
                  <a:pt x="6711072" y="3346785"/>
                </a:lnTo>
                <a:lnTo>
                  <a:pt x="6683451" y="3374852"/>
                </a:lnTo>
                <a:lnTo>
                  <a:pt x="6676750" y="3380493"/>
                </a:lnTo>
                <a:lnTo>
                  <a:pt x="6673365" y="3383274"/>
                </a:lnTo>
                <a:lnTo>
                  <a:pt x="6655651" y="3396140"/>
                </a:lnTo>
                <a:lnTo>
                  <a:pt x="6652010" y="3398575"/>
                </a:lnTo>
                <a:lnTo>
                  <a:pt x="6648313" y="3400921"/>
                </a:lnTo>
                <a:lnTo>
                  <a:pt x="6644561" y="3403166"/>
                </a:lnTo>
                <a:lnTo>
                  <a:pt x="6640797" y="3405422"/>
                </a:lnTo>
                <a:lnTo>
                  <a:pt x="6605335" y="3422544"/>
                </a:lnTo>
                <a:lnTo>
                  <a:pt x="6571996" y="3433221"/>
                </a:lnTo>
                <a:lnTo>
                  <a:pt x="6567752" y="3434282"/>
                </a:lnTo>
                <a:lnTo>
                  <a:pt x="6563474" y="3435243"/>
                </a:lnTo>
                <a:lnTo>
                  <a:pt x="6559174" y="3436092"/>
                </a:lnTo>
                <a:lnTo>
                  <a:pt x="6554885" y="3436952"/>
                </a:lnTo>
                <a:lnTo>
                  <a:pt x="6533195" y="3439956"/>
                </a:lnTo>
                <a:lnTo>
                  <a:pt x="6528839" y="3440381"/>
                </a:lnTo>
                <a:lnTo>
                  <a:pt x="6524472" y="3440704"/>
                </a:lnTo>
                <a:lnTo>
                  <a:pt x="6520094" y="3440917"/>
                </a:lnTo>
                <a:lnTo>
                  <a:pt x="6515727" y="3441129"/>
                </a:lnTo>
                <a:lnTo>
                  <a:pt x="6511349" y="3441241"/>
                </a:lnTo>
                <a:lnTo>
                  <a:pt x="6506971" y="3441241"/>
                </a:lnTo>
                <a:lnTo>
                  <a:pt x="267630" y="3441241"/>
                </a:lnTo>
                <a:lnTo>
                  <a:pt x="263252" y="3441241"/>
                </a:lnTo>
                <a:lnTo>
                  <a:pt x="258873" y="3441129"/>
                </a:lnTo>
                <a:lnTo>
                  <a:pt x="219715" y="3436952"/>
                </a:lnTo>
                <a:lnTo>
                  <a:pt x="215415" y="3436092"/>
                </a:lnTo>
                <a:lnTo>
                  <a:pt x="211126" y="3435243"/>
                </a:lnTo>
                <a:lnTo>
                  <a:pt x="206848" y="3434282"/>
                </a:lnTo>
                <a:lnTo>
                  <a:pt x="202604" y="3433221"/>
                </a:lnTo>
                <a:lnTo>
                  <a:pt x="198360" y="3432160"/>
                </a:lnTo>
                <a:lnTo>
                  <a:pt x="165211" y="3420868"/>
                </a:lnTo>
                <a:lnTo>
                  <a:pt x="161156" y="3419193"/>
                </a:lnTo>
                <a:lnTo>
                  <a:pt x="130040" y="3403166"/>
                </a:lnTo>
                <a:lnTo>
                  <a:pt x="126287" y="3400921"/>
                </a:lnTo>
                <a:lnTo>
                  <a:pt x="94466" y="3377712"/>
                </a:lnTo>
                <a:lnTo>
                  <a:pt x="78383" y="3362846"/>
                </a:lnTo>
                <a:lnTo>
                  <a:pt x="75289" y="3359752"/>
                </a:lnTo>
                <a:lnTo>
                  <a:pt x="72263" y="3356591"/>
                </a:lnTo>
                <a:lnTo>
                  <a:pt x="69325" y="3353341"/>
                </a:lnTo>
                <a:lnTo>
                  <a:pt x="66388" y="3350102"/>
                </a:lnTo>
                <a:lnTo>
                  <a:pt x="63528" y="3346785"/>
                </a:lnTo>
                <a:lnTo>
                  <a:pt x="60747" y="3343389"/>
                </a:lnTo>
                <a:lnTo>
                  <a:pt x="57966" y="3340005"/>
                </a:lnTo>
                <a:lnTo>
                  <a:pt x="35818" y="3307437"/>
                </a:lnTo>
                <a:lnTo>
                  <a:pt x="31596" y="3299764"/>
                </a:lnTo>
                <a:lnTo>
                  <a:pt x="29530" y="3295910"/>
                </a:lnTo>
                <a:lnTo>
                  <a:pt x="20372" y="3276030"/>
                </a:lnTo>
                <a:lnTo>
                  <a:pt x="18696" y="3271986"/>
                </a:lnTo>
                <a:lnTo>
                  <a:pt x="17110" y="3267899"/>
                </a:lnTo>
                <a:lnTo>
                  <a:pt x="15636" y="3263766"/>
                </a:lnTo>
                <a:lnTo>
                  <a:pt x="14162" y="3259645"/>
                </a:lnTo>
                <a:lnTo>
                  <a:pt x="12788" y="3255490"/>
                </a:lnTo>
                <a:lnTo>
                  <a:pt x="11526" y="3251301"/>
                </a:lnTo>
                <a:lnTo>
                  <a:pt x="10253" y="3247102"/>
                </a:lnTo>
                <a:lnTo>
                  <a:pt x="9080" y="3242880"/>
                </a:lnTo>
                <a:lnTo>
                  <a:pt x="8019" y="3238636"/>
                </a:lnTo>
                <a:lnTo>
                  <a:pt x="6947" y="3234392"/>
                </a:lnTo>
                <a:lnTo>
                  <a:pt x="860" y="3195479"/>
                </a:lnTo>
                <a:lnTo>
                  <a:pt x="0" y="3177989"/>
                </a:lnTo>
                <a:lnTo>
                  <a:pt x="0" y="3173599"/>
                </a:lnTo>
                <a:lnTo>
                  <a:pt x="0" y="267630"/>
                </a:lnTo>
                <a:lnTo>
                  <a:pt x="0" y="263252"/>
                </a:lnTo>
                <a:lnTo>
                  <a:pt x="100" y="258873"/>
                </a:lnTo>
                <a:lnTo>
                  <a:pt x="4288" y="219715"/>
                </a:lnTo>
                <a:lnTo>
                  <a:pt x="8019" y="202604"/>
                </a:lnTo>
                <a:lnTo>
                  <a:pt x="9080" y="198349"/>
                </a:lnTo>
                <a:lnTo>
                  <a:pt x="10253" y="194127"/>
                </a:lnTo>
                <a:lnTo>
                  <a:pt x="11526" y="189939"/>
                </a:lnTo>
                <a:lnTo>
                  <a:pt x="12788" y="185750"/>
                </a:lnTo>
                <a:lnTo>
                  <a:pt x="14162" y="181595"/>
                </a:lnTo>
                <a:lnTo>
                  <a:pt x="15647" y="177463"/>
                </a:lnTo>
                <a:lnTo>
                  <a:pt x="17121" y="173342"/>
                </a:lnTo>
                <a:lnTo>
                  <a:pt x="18696" y="169254"/>
                </a:lnTo>
                <a:lnTo>
                  <a:pt x="20372" y="165211"/>
                </a:lnTo>
                <a:lnTo>
                  <a:pt x="22047" y="161167"/>
                </a:lnTo>
                <a:lnTo>
                  <a:pt x="31608" y="141465"/>
                </a:lnTo>
                <a:lnTo>
                  <a:pt x="33663" y="137601"/>
                </a:lnTo>
                <a:lnTo>
                  <a:pt x="35818" y="133792"/>
                </a:lnTo>
                <a:lnTo>
                  <a:pt x="38074" y="130040"/>
                </a:lnTo>
                <a:lnTo>
                  <a:pt x="40331" y="126276"/>
                </a:lnTo>
                <a:lnTo>
                  <a:pt x="42665" y="122579"/>
                </a:lnTo>
                <a:lnTo>
                  <a:pt x="45100" y="118938"/>
                </a:lnTo>
                <a:lnTo>
                  <a:pt x="47535" y="115297"/>
                </a:lnTo>
                <a:lnTo>
                  <a:pt x="69325" y="87899"/>
                </a:lnTo>
                <a:lnTo>
                  <a:pt x="72263" y="84649"/>
                </a:lnTo>
                <a:lnTo>
                  <a:pt x="101224" y="57966"/>
                </a:lnTo>
                <a:lnTo>
                  <a:pt x="130040" y="38074"/>
                </a:lnTo>
                <a:lnTo>
                  <a:pt x="133792" y="35818"/>
                </a:lnTo>
                <a:lnTo>
                  <a:pt x="165211" y="20372"/>
                </a:lnTo>
                <a:lnTo>
                  <a:pt x="169254" y="18696"/>
                </a:lnTo>
                <a:lnTo>
                  <a:pt x="202604" y="8019"/>
                </a:lnTo>
                <a:lnTo>
                  <a:pt x="206848" y="6947"/>
                </a:lnTo>
                <a:lnTo>
                  <a:pt x="228360" y="2892"/>
                </a:lnTo>
                <a:lnTo>
                  <a:pt x="232693" y="2244"/>
                </a:lnTo>
                <a:lnTo>
                  <a:pt x="263252" y="0"/>
                </a:lnTo>
                <a:lnTo>
                  <a:pt x="267630" y="0"/>
                </a:lnTo>
                <a:lnTo>
                  <a:pt x="6506971" y="0"/>
                </a:lnTo>
                <a:lnTo>
                  <a:pt x="6511349" y="0"/>
                </a:lnTo>
                <a:lnTo>
                  <a:pt x="6515727" y="100"/>
                </a:lnTo>
                <a:lnTo>
                  <a:pt x="6520094" y="312"/>
                </a:lnTo>
                <a:lnTo>
                  <a:pt x="6524472" y="536"/>
                </a:lnTo>
                <a:lnTo>
                  <a:pt x="6528839" y="860"/>
                </a:lnTo>
                <a:lnTo>
                  <a:pt x="6533195" y="1284"/>
                </a:lnTo>
                <a:lnTo>
                  <a:pt x="6537562" y="1708"/>
                </a:lnTo>
                <a:lnTo>
                  <a:pt x="6541907" y="2244"/>
                </a:lnTo>
                <a:lnTo>
                  <a:pt x="6546241" y="2892"/>
                </a:lnTo>
                <a:lnTo>
                  <a:pt x="6550574" y="3529"/>
                </a:lnTo>
                <a:lnTo>
                  <a:pt x="6571996" y="8019"/>
                </a:lnTo>
                <a:lnTo>
                  <a:pt x="6576240" y="9080"/>
                </a:lnTo>
                <a:lnTo>
                  <a:pt x="6597126" y="15636"/>
                </a:lnTo>
                <a:lnTo>
                  <a:pt x="6601259" y="17110"/>
                </a:lnTo>
                <a:lnTo>
                  <a:pt x="6633124" y="31596"/>
                </a:lnTo>
                <a:lnTo>
                  <a:pt x="6636988" y="33663"/>
                </a:lnTo>
                <a:lnTo>
                  <a:pt x="6640797" y="35818"/>
                </a:lnTo>
                <a:lnTo>
                  <a:pt x="6644561" y="38074"/>
                </a:lnTo>
                <a:lnTo>
                  <a:pt x="6648313" y="40319"/>
                </a:lnTo>
                <a:lnTo>
                  <a:pt x="6652010" y="42665"/>
                </a:lnTo>
                <a:lnTo>
                  <a:pt x="6655651" y="45100"/>
                </a:lnTo>
                <a:lnTo>
                  <a:pt x="6659293" y="47535"/>
                </a:lnTo>
                <a:lnTo>
                  <a:pt x="6676750" y="60747"/>
                </a:lnTo>
                <a:lnTo>
                  <a:pt x="6680134" y="63528"/>
                </a:lnTo>
                <a:lnTo>
                  <a:pt x="6708213" y="91138"/>
                </a:lnTo>
                <a:lnTo>
                  <a:pt x="6721928" y="108204"/>
                </a:lnTo>
                <a:lnTo>
                  <a:pt x="6724542" y="111722"/>
                </a:lnTo>
                <a:lnTo>
                  <a:pt x="6727066" y="115297"/>
                </a:lnTo>
                <a:lnTo>
                  <a:pt x="6729501" y="118938"/>
                </a:lnTo>
                <a:lnTo>
                  <a:pt x="6731935" y="122579"/>
                </a:lnTo>
                <a:lnTo>
                  <a:pt x="6748901" y="153204"/>
                </a:lnTo>
                <a:lnTo>
                  <a:pt x="6750777" y="157158"/>
                </a:lnTo>
                <a:lnTo>
                  <a:pt x="6763074" y="189939"/>
                </a:lnTo>
                <a:lnTo>
                  <a:pt x="6764348" y="194127"/>
                </a:lnTo>
                <a:lnTo>
                  <a:pt x="6765520" y="198349"/>
                </a:lnTo>
                <a:lnTo>
                  <a:pt x="6766581" y="202604"/>
                </a:lnTo>
                <a:lnTo>
                  <a:pt x="6767642" y="206848"/>
                </a:lnTo>
                <a:lnTo>
                  <a:pt x="6773741" y="245761"/>
                </a:lnTo>
                <a:lnTo>
                  <a:pt x="6774601" y="263252"/>
                </a:lnTo>
                <a:lnTo>
                  <a:pt x="6774601" y="267630"/>
                </a:lnTo>
                <a:close/>
              </a:path>
            </a:pathLst>
          </a:custGeom>
          <a:ln w="16731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bg object 21"/>
          <p:cNvSpPr/>
          <p:nvPr/>
        </p:nvSpPr>
        <p:spPr>
          <a:xfrm>
            <a:off x="5595" y="17666220"/>
            <a:ext cx="16058515" cy="2438400"/>
          </a:xfrm>
          <a:custGeom>
            <a:avLst/>
            <a:gdLst/>
            <a:ahLst/>
            <a:cxnLst/>
            <a:rect l="l" t="t" r="r" b="b"/>
            <a:pathLst>
              <a:path w="16058515" h="2438400">
                <a:moveTo>
                  <a:pt x="16058060" y="0"/>
                </a:moveTo>
                <a:lnTo>
                  <a:pt x="0" y="0"/>
                </a:lnTo>
                <a:lnTo>
                  <a:pt x="0" y="2437878"/>
                </a:lnTo>
                <a:lnTo>
                  <a:pt x="16058060" y="2437878"/>
                </a:lnTo>
                <a:lnTo>
                  <a:pt x="16058060" y="0"/>
                </a:lnTo>
                <a:close/>
              </a:path>
            </a:pathLst>
          </a:custGeom>
          <a:solidFill>
            <a:srgbClr val="0024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85125" y="2887666"/>
            <a:ext cx="6675120" cy="8324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3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04227" y="4623943"/>
            <a:ext cx="14476095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5468747" y="18696814"/>
            <a:ext cx="5147056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804227" y="18696814"/>
            <a:ext cx="3699446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1580876" y="18696814"/>
            <a:ext cx="3699446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85121" y="18600698"/>
            <a:ext cx="9474835" cy="50800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3150" spc="-10" b="1">
                <a:solidFill>
                  <a:srgbClr val="FFFFFF"/>
                </a:solidFill>
                <a:latin typeface="Arial"/>
                <a:cs typeface="Arial"/>
              </a:rPr>
              <a:t>Talk</a:t>
            </a:r>
            <a:r>
              <a:rPr dirty="0" sz="3150" spc="-6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3150" b="1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dirty="0" sz="3150" spc="-6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3150" spc="-10" b="1">
                <a:solidFill>
                  <a:srgbClr val="FFFFFF"/>
                </a:solidFill>
                <a:latin typeface="Arial"/>
                <a:cs typeface="Arial"/>
              </a:rPr>
              <a:t>[PARTNER</a:t>
            </a:r>
            <a:r>
              <a:rPr dirty="0" sz="3150" spc="-6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3150" b="1">
                <a:solidFill>
                  <a:srgbClr val="FFFFFF"/>
                </a:solidFill>
                <a:latin typeface="Arial"/>
                <a:cs typeface="Arial"/>
              </a:rPr>
              <a:t>NAME]</a:t>
            </a:r>
            <a:r>
              <a:rPr dirty="0" sz="3150" spc="-6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3150" b="1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dirty="0" sz="3150" spc="-6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3150" b="1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dirty="0" sz="3150" spc="-6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3150" b="1">
                <a:solidFill>
                  <a:srgbClr val="FFFFFF"/>
                </a:solidFill>
                <a:latin typeface="Arial"/>
                <a:cs typeface="Arial"/>
              </a:rPr>
              <a:t>modernise</a:t>
            </a:r>
            <a:r>
              <a:rPr dirty="0" sz="3150" spc="-6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3150" spc="-10" b="1">
                <a:solidFill>
                  <a:srgbClr val="FFFFFF"/>
                </a:solidFill>
                <a:latin typeface="Arial"/>
                <a:cs typeface="Arial"/>
              </a:rPr>
              <a:t>BCDR.</a:t>
            </a:r>
            <a:endParaRPr sz="3150">
              <a:latin typeface="Arial"/>
              <a:cs typeface="Arial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Modern</a:t>
            </a:r>
            <a:r>
              <a:rPr dirty="0" spc="-175"/>
              <a:t> </a:t>
            </a:r>
            <a:r>
              <a:rPr dirty="0"/>
              <a:t>Cloud</a:t>
            </a:r>
            <a:r>
              <a:rPr dirty="0" spc="-170"/>
              <a:t> </a:t>
            </a:r>
            <a:r>
              <a:rPr dirty="0" spc="-20"/>
              <a:t>BCDR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85125" y="3903366"/>
            <a:ext cx="4726940" cy="511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3150">
                <a:solidFill>
                  <a:srgbClr val="FFFFFF"/>
                </a:solidFill>
                <a:latin typeface="Arial"/>
                <a:cs typeface="Arial"/>
              </a:rPr>
              <a:t>Designed</a:t>
            </a:r>
            <a:r>
              <a:rPr dirty="0" sz="3150" spc="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3150">
                <a:solidFill>
                  <a:srgbClr val="FFFFFF"/>
                </a:solidFill>
                <a:latin typeface="Arial"/>
                <a:cs typeface="Arial"/>
              </a:rPr>
              <a:t>for</a:t>
            </a:r>
            <a:r>
              <a:rPr dirty="0" sz="3150" spc="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3150">
                <a:solidFill>
                  <a:srgbClr val="FFFFFF"/>
                </a:solidFill>
                <a:latin typeface="Arial"/>
                <a:cs typeface="Arial"/>
              </a:rPr>
              <a:t>hybrid</a:t>
            </a:r>
            <a:r>
              <a:rPr dirty="0" sz="3150" spc="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3150" spc="-10">
                <a:solidFill>
                  <a:srgbClr val="FFFFFF"/>
                </a:solidFill>
                <a:latin typeface="Arial"/>
                <a:cs typeface="Arial"/>
              </a:rPr>
              <a:t>reality</a:t>
            </a:r>
            <a:endParaRPr sz="315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5962878" y="1746190"/>
            <a:ext cx="735965" cy="209550"/>
            <a:chOff x="5962878" y="1746190"/>
            <a:chExt cx="735965" cy="20955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962878" y="1746190"/>
              <a:ext cx="331604" cy="205966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14810" y="1804548"/>
              <a:ext cx="132642" cy="14967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474501" y="1801392"/>
              <a:ext cx="223816" cy="154332"/>
            </a:xfrm>
            <a:prstGeom prst="rect">
              <a:avLst/>
            </a:prstGeom>
          </p:spPr>
        </p:pic>
      </p:grpSp>
      <p:sp>
        <p:nvSpPr>
          <p:cNvPr id="9" name="object 9"/>
          <p:cNvSpPr/>
          <p:nvPr/>
        </p:nvSpPr>
        <p:spPr>
          <a:xfrm>
            <a:off x="4735738" y="1730945"/>
            <a:ext cx="1163955" cy="225425"/>
          </a:xfrm>
          <a:custGeom>
            <a:avLst/>
            <a:gdLst/>
            <a:ahLst/>
            <a:cxnLst/>
            <a:rect l="l" t="t" r="r" b="b"/>
            <a:pathLst>
              <a:path w="1163954" h="225425">
                <a:moveTo>
                  <a:pt x="51209" y="15245"/>
                </a:moveTo>
                <a:lnTo>
                  <a:pt x="0" y="15245"/>
                </a:lnTo>
                <a:lnTo>
                  <a:pt x="0" y="221212"/>
                </a:lnTo>
                <a:lnTo>
                  <a:pt x="33082" y="221212"/>
                </a:lnTo>
                <a:lnTo>
                  <a:pt x="33082" y="59731"/>
                </a:lnTo>
                <a:lnTo>
                  <a:pt x="68452" y="59731"/>
                </a:lnTo>
                <a:lnTo>
                  <a:pt x="51209" y="15245"/>
                </a:lnTo>
                <a:close/>
              </a:path>
              <a:path w="1163954" h="225425">
                <a:moveTo>
                  <a:pt x="68452" y="59731"/>
                </a:moveTo>
                <a:lnTo>
                  <a:pt x="33495" y="59731"/>
                </a:lnTo>
                <a:lnTo>
                  <a:pt x="98856" y="221212"/>
                </a:lnTo>
                <a:lnTo>
                  <a:pt x="122612" y="221212"/>
                </a:lnTo>
                <a:lnTo>
                  <a:pt x="143767" y="167936"/>
                </a:lnTo>
                <a:lnTo>
                  <a:pt x="110393" y="167936"/>
                </a:lnTo>
                <a:lnTo>
                  <a:pt x="68452" y="59731"/>
                </a:lnTo>
                <a:close/>
              </a:path>
              <a:path w="1163954" h="225425">
                <a:moveTo>
                  <a:pt x="222987" y="59731"/>
                </a:moveTo>
                <a:lnTo>
                  <a:pt x="187292" y="59731"/>
                </a:lnTo>
                <a:lnTo>
                  <a:pt x="187292" y="221212"/>
                </a:lnTo>
                <a:lnTo>
                  <a:pt x="222987" y="221212"/>
                </a:lnTo>
                <a:lnTo>
                  <a:pt x="222987" y="59731"/>
                </a:lnTo>
                <a:close/>
              </a:path>
              <a:path w="1163954" h="225425">
                <a:moveTo>
                  <a:pt x="222987" y="15245"/>
                </a:moveTo>
                <a:lnTo>
                  <a:pt x="173833" y="15245"/>
                </a:lnTo>
                <a:lnTo>
                  <a:pt x="111220" y="167936"/>
                </a:lnTo>
                <a:lnTo>
                  <a:pt x="143767" y="167936"/>
                </a:lnTo>
                <a:lnTo>
                  <a:pt x="186733" y="59731"/>
                </a:lnTo>
                <a:lnTo>
                  <a:pt x="222987" y="59731"/>
                </a:lnTo>
                <a:lnTo>
                  <a:pt x="222987" y="15245"/>
                </a:lnTo>
                <a:close/>
              </a:path>
              <a:path w="1163954" h="225425">
                <a:moveTo>
                  <a:pt x="280105" y="10711"/>
                </a:moveTo>
                <a:lnTo>
                  <a:pt x="268166" y="10711"/>
                </a:lnTo>
                <a:lnTo>
                  <a:pt x="263218" y="12632"/>
                </a:lnTo>
                <a:lnTo>
                  <a:pt x="259097" y="16485"/>
                </a:lnTo>
                <a:lnTo>
                  <a:pt x="254841" y="20327"/>
                </a:lnTo>
                <a:lnTo>
                  <a:pt x="252786" y="25130"/>
                </a:lnTo>
                <a:lnTo>
                  <a:pt x="252848" y="36533"/>
                </a:lnTo>
                <a:lnTo>
                  <a:pt x="254841" y="41202"/>
                </a:lnTo>
                <a:lnTo>
                  <a:pt x="258963" y="45044"/>
                </a:lnTo>
                <a:lnTo>
                  <a:pt x="262950" y="48886"/>
                </a:lnTo>
                <a:lnTo>
                  <a:pt x="268021" y="50807"/>
                </a:lnTo>
                <a:lnTo>
                  <a:pt x="279837" y="50807"/>
                </a:lnTo>
                <a:lnTo>
                  <a:pt x="284919" y="48886"/>
                </a:lnTo>
                <a:lnTo>
                  <a:pt x="289029" y="45044"/>
                </a:lnTo>
                <a:lnTo>
                  <a:pt x="293151" y="41336"/>
                </a:lnTo>
                <a:lnTo>
                  <a:pt x="295217" y="36533"/>
                </a:lnTo>
                <a:lnTo>
                  <a:pt x="295097" y="25130"/>
                </a:lnTo>
                <a:lnTo>
                  <a:pt x="293151" y="20595"/>
                </a:lnTo>
                <a:lnTo>
                  <a:pt x="285187" y="12632"/>
                </a:lnTo>
                <a:lnTo>
                  <a:pt x="280105" y="10711"/>
                </a:lnTo>
                <a:close/>
              </a:path>
              <a:path w="1163954" h="225425">
                <a:moveTo>
                  <a:pt x="291230" y="73603"/>
                </a:moveTo>
                <a:lnTo>
                  <a:pt x="256494" y="73603"/>
                </a:lnTo>
                <a:lnTo>
                  <a:pt x="256494" y="221212"/>
                </a:lnTo>
                <a:lnTo>
                  <a:pt x="291230" y="221212"/>
                </a:lnTo>
                <a:lnTo>
                  <a:pt x="291230" y="73603"/>
                </a:lnTo>
                <a:close/>
              </a:path>
              <a:path w="1163954" h="225425">
                <a:moveTo>
                  <a:pt x="401769" y="69895"/>
                </a:moveTo>
                <a:lnTo>
                  <a:pt x="395313" y="69895"/>
                </a:lnTo>
                <a:lnTo>
                  <a:pt x="377261" y="71337"/>
                </a:lnTo>
                <a:lnTo>
                  <a:pt x="336274" y="92959"/>
                </a:lnTo>
                <a:lnTo>
                  <a:pt x="316710" y="134574"/>
                </a:lnTo>
                <a:lnTo>
                  <a:pt x="315399" y="151596"/>
                </a:lnTo>
                <a:lnTo>
                  <a:pt x="316685" y="166862"/>
                </a:lnTo>
                <a:lnTo>
                  <a:pt x="335861" y="204190"/>
                </a:lnTo>
                <a:lnTo>
                  <a:pt x="373338" y="223498"/>
                </a:lnTo>
                <a:lnTo>
                  <a:pt x="388857" y="224786"/>
                </a:lnTo>
                <a:lnTo>
                  <a:pt x="397234" y="224786"/>
                </a:lnTo>
                <a:lnTo>
                  <a:pt x="405064" y="223959"/>
                </a:lnTo>
                <a:lnTo>
                  <a:pt x="419203" y="220664"/>
                </a:lnTo>
                <a:lnTo>
                  <a:pt x="425525" y="218330"/>
                </a:lnTo>
                <a:lnTo>
                  <a:pt x="431009" y="215169"/>
                </a:lnTo>
                <a:lnTo>
                  <a:pt x="431009" y="195947"/>
                </a:lnTo>
                <a:lnTo>
                  <a:pt x="396687" y="195947"/>
                </a:lnTo>
                <a:lnTo>
                  <a:pt x="386746" y="195173"/>
                </a:lnTo>
                <a:lnTo>
                  <a:pt x="354514" y="168540"/>
                </a:lnTo>
                <a:lnTo>
                  <a:pt x="351509" y="148580"/>
                </a:lnTo>
                <a:lnTo>
                  <a:pt x="352304" y="137838"/>
                </a:lnTo>
                <a:lnTo>
                  <a:pt x="378798" y="102590"/>
                </a:lnTo>
                <a:lnTo>
                  <a:pt x="397368" y="99280"/>
                </a:lnTo>
                <a:lnTo>
                  <a:pt x="431009" y="99280"/>
                </a:lnTo>
                <a:lnTo>
                  <a:pt x="431009" y="78137"/>
                </a:lnTo>
                <a:lnTo>
                  <a:pt x="427033" y="75937"/>
                </a:lnTo>
                <a:lnTo>
                  <a:pt x="421672" y="74016"/>
                </a:lnTo>
                <a:lnTo>
                  <a:pt x="408358" y="70721"/>
                </a:lnTo>
                <a:lnTo>
                  <a:pt x="401769" y="69895"/>
                </a:lnTo>
                <a:close/>
              </a:path>
              <a:path w="1163954" h="225425">
                <a:moveTo>
                  <a:pt x="431009" y="182902"/>
                </a:moveTo>
                <a:lnTo>
                  <a:pt x="425659" y="186744"/>
                </a:lnTo>
                <a:lnTo>
                  <a:pt x="419896" y="190039"/>
                </a:lnTo>
                <a:lnTo>
                  <a:pt x="407532" y="194708"/>
                </a:lnTo>
                <a:lnTo>
                  <a:pt x="401903" y="195947"/>
                </a:lnTo>
                <a:lnTo>
                  <a:pt x="431009" y="195947"/>
                </a:lnTo>
                <a:lnTo>
                  <a:pt x="431009" y="182902"/>
                </a:lnTo>
                <a:close/>
              </a:path>
              <a:path w="1163954" h="225425">
                <a:moveTo>
                  <a:pt x="431009" y="99280"/>
                </a:moveTo>
                <a:lnTo>
                  <a:pt x="403277" y="99280"/>
                </a:lnTo>
                <a:lnTo>
                  <a:pt x="408906" y="100241"/>
                </a:lnTo>
                <a:lnTo>
                  <a:pt x="414535" y="102441"/>
                </a:lnTo>
                <a:lnTo>
                  <a:pt x="420164" y="104496"/>
                </a:lnTo>
                <a:lnTo>
                  <a:pt x="425659" y="107523"/>
                </a:lnTo>
                <a:lnTo>
                  <a:pt x="431009" y="111499"/>
                </a:lnTo>
                <a:lnTo>
                  <a:pt x="431009" y="99280"/>
                </a:lnTo>
                <a:close/>
              </a:path>
              <a:path w="1163954" h="225425">
                <a:moveTo>
                  <a:pt x="491846" y="73603"/>
                </a:moveTo>
                <a:lnTo>
                  <a:pt x="457100" y="73603"/>
                </a:lnTo>
                <a:lnTo>
                  <a:pt x="457100" y="221212"/>
                </a:lnTo>
                <a:lnTo>
                  <a:pt x="491846" y="221212"/>
                </a:lnTo>
                <a:lnTo>
                  <a:pt x="491846" y="146514"/>
                </a:lnTo>
                <a:lnTo>
                  <a:pt x="492389" y="136012"/>
                </a:lnTo>
                <a:lnTo>
                  <a:pt x="513670" y="102575"/>
                </a:lnTo>
                <a:lnTo>
                  <a:pt x="542922" y="102575"/>
                </a:lnTo>
                <a:lnTo>
                  <a:pt x="542922" y="96812"/>
                </a:lnTo>
                <a:lnTo>
                  <a:pt x="491846" y="96812"/>
                </a:lnTo>
                <a:lnTo>
                  <a:pt x="491846" y="73603"/>
                </a:lnTo>
                <a:close/>
              </a:path>
              <a:path w="1163954" h="225425">
                <a:moveTo>
                  <a:pt x="542922" y="102575"/>
                </a:moveTo>
                <a:lnTo>
                  <a:pt x="527263" y="102575"/>
                </a:lnTo>
                <a:lnTo>
                  <a:pt x="531530" y="103122"/>
                </a:lnTo>
                <a:lnTo>
                  <a:pt x="538387" y="105591"/>
                </a:lnTo>
                <a:lnTo>
                  <a:pt x="541135" y="106830"/>
                </a:lnTo>
                <a:lnTo>
                  <a:pt x="542922" y="108204"/>
                </a:lnTo>
                <a:lnTo>
                  <a:pt x="542922" y="102575"/>
                </a:lnTo>
                <a:close/>
              </a:path>
              <a:path w="1163954" h="225425">
                <a:moveTo>
                  <a:pt x="532624" y="71135"/>
                </a:moveTo>
                <a:lnTo>
                  <a:pt x="520953" y="71135"/>
                </a:lnTo>
                <a:lnTo>
                  <a:pt x="513268" y="73469"/>
                </a:lnTo>
                <a:lnTo>
                  <a:pt x="506813" y="77858"/>
                </a:lnTo>
                <a:lnTo>
                  <a:pt x="500357" y="82527"/>
                </a:lnTo>
                <a:lnTo>
                  <a:pt x="495554" y="88703"/>
                </a:lnTo>
                <a:lnTo>
                  <a:pt x="492394" y="96812"/>
                </a:lnTo>
                <a:lnTo>
                  <a:pt x="542922" y="96812"/>
                </a:lnTo>
                <a:lnTo>
                  <a:pt x="542922" y="73056"/>
                </a:lnTo>
                <a:lnTo>
                  <a:pt x="541414" y="72508"/>
                </a:lnTo>
                <a:lnTo>
                  <a:pt x="539493" y="72095"/>
                </a:lnTo>
                <a:lnTo>
                  <a:pt x="535092" y="71269"/>
                </a:lnTo>
                <a:lnTo>
                  <a:pt x="532624" y="71135"/>
                </a:lnTo>
                <a:close/>
              </a:path>
              <a:path w="1163954" h="225425">
                <a:moveTo>
                  <a:pt x="622970" y="70029"/>
                </a:moveTo>
                <a:lnTo>
                  <a:pt x="576905" y="82082"/>
                </a:lnTo>
                <a:lnTo>
                  <a:pt x="550011" y="116684"/>
                </a:lnTo>
                <a:lnTo>
                  <a:pt x="545087" y="146246"/>
                </a:lnTo>
                <a:lnTo>
                  <a:pt x="544996" y="147474"/>
                </a:lnTo>
                <a:lnTo>
                  <a:pt x="544925" y="148435"/>
                </a:lnTo>
                <a:lnTo>
                  <a:pt x="544843" y="149540"/>
                </a:lnTo>
                <a:lnTo>
                  <a:pt x="546105" y="166097"/>
                </a:lnTo>
                <a:lnTo>
                  <a:pt x="565025" y="204458"/>
                </a:lnTo>
                <a:lnTo>
                  <a:pt x="603242" y="223380"/>
                </a:lnTo>
                <a:lnTo>
                  <a:pt x="619541" y="224640"/>
                </a:lnTo>
                <a:lnTo>
                  <a:pt x="635478" y="223380"/>
                </a:lnTo>
                <a:lnTo>
                  <a:pt x="636146" y="223380"/>
                </a:lnTo>
                <a:lnTo>
                  <a:pt x="651449" y="219305"/>
                </a:lnTo>
                <a:lnTo>
                  <a:pt x="664591" y="212653"/>
                </a:lnTo>
                <a:lnTo>
                  <a:pt x="675843" y="203364"/>
                </a:lnTo>
                <a:lnTo>
                  <a:pt x="681688" y="195947"/>
                </a:lnTo>
                <a:lnTo>
                  <a:pt x="621596" y="195947"/>
                </a:lnTo>
                <a:lnTo>
                  <a:pt x="612384" y="195177"/>
                </a:lnTo>
                <a:lnTo>
                  <a:pt x="583687" y="168808"/>
                </a:lnTo>
                <a:lnTo>
                  <a:pt x="581163" y="149540"/>
                </a:lnTo>
                <a:lnTo>
                  <a:pt x="581224" y="146246"/>
                </a:lnTo>
                <a:lnTo>
                  <a:pt x="597322" y="106600"/>
                </a:lnTo>
                <a:lnTo>
                  <a:pt x="621194" y="99414"/>
                </a:lnTo>
                <a:lnTo>
                  <a:pt x="683736" y="99414"/>
                </a:lnTo>
                <a:lnTo>
                  <a:pt x="677072" y="90624"/>
                </a:lnTo>
                <a:lnTo>
                  <a:pt x="666360" y="81615"/>
                </a:lnTo>
                <a:lnTo>
                  <a:pt x="653782" y="75179"/>
                </a:lnTo>
                <a:lnTo>
                  <a:pt x="639519" y="71369"/>
                </a:lnTo>
                <a:lnTo>
                  <a:pt x="639986" y="71369"/>
                </a:lnTo>
                <a:lnTo>
                  <a:pt x="622970" y="70029"/>
                </a:lnTo>
                <a:close/>
              </a:path>
              <a:path w="1163954" h="225425">
                <a:moveTo>
                  <a:pt x="683736" y="99414"/>
                </a:moveTo>
                <a:lnTo>
                  <a:pt x="621194" y="99414"/>
                </a:lnTo>
                <a:lnTo>
                  <a:pt x="630511" y="100212"/>
                </a:lnTo>
                <a:lnTo>
                  <a:pt x="630111" y="100212"/>
                </a:lnTo>
                <a:lnTo>
                  <a:pt x="657746" y="126555"/>
                </a:lnTo>
                <a:lnTo>
                  <a:pt x="660248" y="146246"/>
                </a:lnTo>
                <a:lnTo>
                  <a:pt x="660206" y="149540"/>
                </a:lnTo>
                <a:lnTo>
                  <a:pt x="644926" y="189054"/>
                </a:lnTo>
                <a:lnTo>
                  <a:pt x="621596" y="195947"/>
                </a:lnTo>
                <a:lnTo>
                  <a:pt x="681688" y="195947"/>
                </a:lnTo>
                <a:lnTo>
                  <a:pt x="696323" y="149540"/>
                </a:lnTo>
                <a:lnTo>
                  <a:pt x="696407" y="148435"/>
                </a:lnTo>
                <a:lnTo>
                  <a:pt x="696480" y="147474"/>
                </a:lnTo>
                <a:lnTo>
                  <a:pt x="696573" y="146246"/>
                </a:lnTo>
                <a:lnTo>
                  <a:pt x="695342" y="129639"/>
                </a:lnTo>
                <a:lnTo>
                  <a:pt x="691664" y="114833"/>
                </a:lnTo>
                <a:lnTo>
                  <a:pt x="685566" y="101828"/>
                </a:lnTo>
                <a:lnTo>
                  <a:pt x="683736" y="99414"/>
                </a:lnTo>
                <a:close/>
              </a:path>
              <a:path w="1163954" h="225425">
                <a:moveTo>
                  <a:pt x="713047" y="182768"/>
                </a:moveTo>
                <a:lnTo>
                  <a:pt x="713047" y="217090"/>
                </a:lnTo>
                <a:lnTo>
                  <a:pt x="718263" y="219291"/>
                </a:lnTo>
                <a:lnTo>
                  <a:pt x="724585" y="221212"/>
                </a:lnTo>
                <a:lnTo>
                  <a:pt x="739417" y="224238"/>
                </a:lnTo>
                <a:lnTo>
                  <a:pt x="746141" y="224920"/>
                </a:lnTo>
                <a:lnTo>
                  <a:pt x="752317" y="224920"/>
                </a:lnTo>
                <a:lnTo>
                  <a:pt x="763362" y="224238"/>
                </a:lnTo>
                <a:lnTo>
                  <a:pt x="764663" y="224238"/>
                </a:lnTo>
                <a:lnTo>
                  <a:pt x="802603" y="205412"/>
                </a:lnTo>
                <a:lnTo>
                  <a:pt x="807792" y="197042"/>
                </a:lnTo>
                <a:lnTo>
                  <a:pt x="747381" y="197042"/>
                </a:lnTo>
                <a:lnTo>
                  <a:pt x="740791" y="195813"/>
                </a:lnTo>
                <a:lnTo>
                  <a:pt x="733509" y="193200"/>
                </a:lnTo>
                <a:lnTo>
                  <a:pt x="726238" y="190732"/>
                </a:lnTo>
                <a:lnTo>
                  <a:pt x="719369" y="187157"/>
                </a:lnTo>
                <a:lnTo>
                  <a:pt x="713047" y="182768"/>
                </a:lnTo>
                <a:close/>
              </a:path>
              <a:path w="1163954" h="225425">
                <a:moveTo>
                  <a:pt x="775392" y="69761"/>
                </a:moveTo>
                <a:lnTo>
                  <a:pt x="770176" y="69761"/>
                </a:lnTo>
                <a:lnTo>
                  <a:pt x="758097" y="70580"/>
                </a:lnTo>
                <a:lnTo>
                  <a:pt x="722028" y="89511"/>
                </a:lnTo>
                <a:lnTo>
                  <a:pt x="713047" y="115486"/>
                </a:lnTo>
                <a:lnTo>
                  <a:pt x="713447" y="121250"/>
                </a:lnTo>
                <a:lnTo>
                  <a:pt x="739573" y="155004"/>
                </a:lnTo>
                <a:lnTo>
                  <a:pt x="759320" y="163401"/>
                </a:lnTo>
                <a:lnTo>
                  <a:pt x="766736" y="167243"/>
                </a:lnTo>
                <a:lnTo>
                  <a:pt x="774432" y="173844"/>
                </a:lnTo>
                <a:lnTo>
                  <a:pt x="776353" y="177820"/>
                </a:lnTo>
                <a:lnTo>
                  <a:pt x="776353" y="187850"/>
                </a:lnTo>
                <a:lnTo>
                  <a:pt x="774432" y="191558"/>
                </a:lnTo>
                <a:lnTo>
                  <a:pt x="770724" y="193747"/>
                </a:lnTo>
                <a:lnTo>
                  <a:pt x="766882" y="195947"/>
                </a:lnTo>
                <a:lnTo>
                  <a:pt x="761107" y="197042"/>
                </a:lnTo>
                <a:lnTo>
                  <a:pt x="807792" y="197042"/>
                </a:lnTo>
                <a:lnTo>
                  <a:pt x="810632" y="188672"/>
                </a:lnTo>
                <a:lnTo>
                  <a:pt x="811635" y="178781"/>
                </a:lnTo>
                <a:lnTo>
                  <a:pt x="811120" y="171648"/>
                </a:lnTo>
                <a:lnTo>
                  <a:pt x="783648" y="138980"/>
                </a:lnTo>
                <a:lnTo>
                  <a:pt x="763173" y="130453"/>
                </a:lnTo>
                <a:lnTo>
                  <a:pt x="756171" y="126879"/>
                </a:lnTo>
                <a:lnTo>
                  <a:pt x="753010" y="123997"/>
                </a:lnTo>
                <a:lnTo>
                  <a:pt x="749849" y="121250"/>
                </a:lnTo>
                <a:lnTo>
                  <a:pt x="748207" y="117273"/>
                </a:lnTo>
                <a:lnTo>
                  <a:pt x="748207" y="107791"/>
                </a:lnTo>
                <a:lnTo>
                  <a:pt x="750128" y="104362"/>
                </a:lnTo>
                <a:lnTo>
                  <a:pt x="753970" y="101615"/>
                </a:lnTo>
                <a:lnTo>
                  <a:pt x="757544" y="99146"/>
                </a:lnTo>
                <a:lnTo>
                  <a:pt x="762760" y="97772"/>
                </a:lnTo>
                <a:lnTo>
                  <a:pt x="803672" y="97772"/>
                </a:lnTo>
                <a:lnTo>
                  <a:pt x="803672" y="75937"/>
                </a:lnTo>
                <a:lnTo>
                  <a:pt x="799417" y="74150"/>
                </a:lnTo>
                <a:lnTo>
                  <a:pt x="794067" y="72642"/>
                </a:lnTo>
                <a:lnTo>
                  <a:pt x="787611" y="71548"/>
                </a:lnTo>
                <a:lnTo>
                  <a:pt x="781155" y="70308"/>
                </a:lnTo>
                <a:lnTo>
                  <a:pt x="775392" y="69761"/>
                </a:lnTo>
                <a:close/>
              </a:path>
              <a:path w="1163954" h="225425">
                <a:moveTo>
                  <a:pt x="803672" y="97772"/>
                </a:moveTo>
                <a:lnTo>
                  <a:pt x="775392" y="97772"/>
                </a:lnTo>
                <a:lnTo>
                  <a:pt x="781435" y="98867"/>
                </a:lnTo>
                <a:lnTo>
                  <a:pt x="793653" y="103256"/>
                </a:lnTo>
                <a:lnTo>
                  <a:pt x="799149" y="106004"/>
                </a:lnTo>
                <a:lnTo>
                  <a:pt x="803672" y="109031"/>
                </a:lnTo>
                <a:lnTo>
                  <a:pt x="803672" y="97772"/>
                </a:lnTo>
                <a:close/>
              </a:path>
              <a:path w="1163954" h="225425">
                <a:moveTo>
                  <a:pt x="904595" y="70174"/>
                </a:moveTo>
                <a:lnTo>
                  <a:pt x="858530" y="82161"/>
                </a:lnTo>
                <a:lnTo>
                  <a:pt x="831636" y="116684"/>
                </a:lnTo>
                <a:lnTo>
                  <a:pt x="826621" y="147474"/>
                </a:lnTo>
                <a:lnTo>
                  <a:pt x="826550" y="148435"/>
                </a:lnTo>
                <a:lnTo>
                  <a:pt x="837824" y="193600"/>
                </a:lnTo>
                <a:lnTo>
                  <a:pt x="870356" y="219736"/>
                </a:lnTo>
                <a:lnTo>
                  <a:pt x="901166" y="224786"/>
                </a:lnTo>
                <a:lnTo>
                  <a:pt x="917104" y="223523"/>
                </a:lnTo>
                <a:lnTo>
                  <a:pt x="917771" y="223523"/>
                </a:lnTo>
                <a:lnTo>
                  <a:pt x="933074" y="219444"/>
                </a:lnTo>
                <a:lnTo>
                  <a:pt x="946216" y="212789"/>
                </a:lnTo>
                <a:lnTo>
                  <a:pt x="957468" y="203498"/>
                </a:lnTo>
                <a:lnTo>
                  <a:pt x="963418" y="195947"/>
                </a:lnTo>
                <a:lnTo>
                  <a:pt x="903232" y="195947"/>
                </a:lnTo>
                <a:lnTo>
                  <a:pt x="894014" y="195177"/>
                </a:lnTo>
                <a:lnTo>
                  <a:pt x="865312" y="168808"/>
                </a:lnTo>
                <a:lnTo>
                  <a:pt x="862788" y="149540"/>
                </a:lnTo>
                <a:lnTo>
                  <a:pt x="862845" y="146380"/>
                </a:lnTo>
                <a:lnTo>
                  <a:pt x="878947" y="106600"/>
                </a:lnTo>
                <a:lnTo>
                  <a:pt x="902819" y="99414"/>
                </a:lnTo>
                <a:lnTo>
                  <a:pt x="965255" y="99414"/>
                </a:lnTo>
                <a:lnTo>
                  <a:pt x="958697" y="90770"/>
                </a:lnTo>
                <a:lnTo>
                  <a:pt x="947985" y="81756"/>
                </a:lnTo>
                <a:lnTo>
                  <a:pt x="935407" y="75320"/>
                </a:lnTo>
                <a:lnTo>
                  <a:pt x="921135" y="71510"/>
                </a:lnTo>
                <a:lnTo>
                  <a:pt x="921583" y="71510"/>
                </a:lnTo>
                <a:lnTo>
                  <a:pt x="904595" y="70174"/>
                </a:lnTo>
                <a:close/>
              </a:path>
              <a:path w="1163954" h="225425">
                <a:moveTo>
                  <a:pt x="965255" y="99414"/>
                </a:moveTo>
                <a:lnTo>
                  <a:pt x="902819" y="99414"/>
                </a:lnTo>
                <a:lnTo>
                  <a:pt x="912136" y="100212"/>
                </a:lnTo>
                <a:lnTo>
                  <a:pt x="911736" y="100212"/>
                </a:lnTo>
                <a:lnTo>
                  <a:pt x="939371" y="126555"/>
                </a:lnTo>
                <a:lnTo>
                  <a:pt x="941881" y="146380"/>
                </a:lnTo>
                <a:lnTo>
                  <a:pt x="941831" y="149540"/>
                </a:lnTo>
                <a:lnTo>
                  <a:pt x="926551" y="189054"/>
                </a:lnTo>
                <a:lnTo>
                  <a:pt x="903232" y="195947"/>
                </a:lnTo>
                <a:lnTo>
                  <a:pt x="963418" y="195947"/>
                </a:lnTo>
                <a:lnTo>
                  <a:pt x="966555" y="191967"/>
                </a:lnTo>
                <a:lnTo>
                  <a:pt x="973031" y="178595"/>
                </a:lnTo>
                <a:lnTo>
                  <a:pt x="976908" y="163395"/>
                </a:lnTo>
                <a:lnTo>
                  <a:pt x="977958" y="149540"/>
                </a:lnTo>
                <a:lnTo>
                  <a:pt x="978042" y="148435"/>
                </a:lnTo>
                <a:lnTo>
                  <a:pt x="978115" y="147474"/>
                </a:lnTo>
                <a:lnTo>
                  <a:pt x="978198" y="146380"/>
                </a:lnTo>
                <a:lnTo>
                  <a:pt x="976967" y="129773"/>
                </a:lnTo>
                <a:lnTo>
                  <a:pt x="973289" y="114968"/>
                </a:lnTo>
                <a:lnTo>
                  <a:pt x="967191" y="101967"/>
                </a:lnTo>
                <a:lnTo>
                  <a:pt x="965255" y="99414"/>
                </a:lnTo>
                <a:close/>
              </a:path>
              <a:path w="1163954" h="225425">
                <a:moveTo>
                  <a:pt x="1128554" y="102028"/>
                </a:moveTo>
                <a:lnTo>
                  <a:pt x="1093674" y="102028"/>
                </a:lnTo>
                <a:lnTo>
                  <a:pt x="1093674" y="177820"/>
                </a:lnTo>
                <a:lnTo>
                  <a:pt x="1110814" y="218241"/>
                </a:lnTo>
                <a:lnTo>
                  <a:pt x="1137612" y="224786"/>
                </a:lnTo>
                <a:lnTo>
                  <a:pt x="1142560" y="224786"/>
                </a:lnTo>
                <a:lnTo>
                  <a:pt x="1147642" y="224372"/>
                </a:lnTo>
                <a:lnTo>
                  <a:pt x="1157806" y="222172"/>
                </a:lnTo>
                <a:lnTo>
                  <a:pt x="1161514" y="221078"/>
                </a:lnTo>
                <a:lnTo>
                  <a:pt x="1163703" y="219838"/>
                </a:lnTo>
                <a:lnTo>
                  <a:pt x="1163703" y="195947"/>
                </a:lnTo>
                <a:lnTo>
                  <a:pt x="1142013" y="195947"/>
                </a:lnTo>
                <a:lnTo>
                  <a:pt x="1136797" y="194026"/>
                </a:lnTo>
                <a:lnTo>
                  <a:pt x="1130207" y="186610"/>
                </a:lnTo>
                <a:lnTo>
                  <a:pt x="1128554" y="180155"/>
                </a:lnTo>
                <a:lnTo>
                  <a:pt x="1128554" y="102028"/>
                </a:lnTo>
                <a:close/>
              </a:path>
              <a:path w="1163954" h="225425">
                <a:moveTo>
                  <a:pt x="1041772" y="102028"/>
                </a:moveTo>
                <a:lnTo>
                  <a:pt x="1006623" y="102028"/>
                </a:lnTo>
                <a:lnTo>
                  <a:pt x="1006623" y="221212"/>
                </a:lnTo>
                <a:lnTo>
                  <a:pt x="1041772" y="221212"/>
                </a:lnTo>
                <a:lnTo>
                  <a:pt x="1041772" y="102028"/>
                </a:lnTo>
                <a:close/>
              </a:path>
              <a:path w="1163954" h="225425">
                <a:moveTo>
                  <a:pt x="1163703" y="191145"/>
                </a:moveTo>
                <a:lnTo>
                  <a:pt x="1151071" y="195947"/>
                </a:lnTo>
                <a:lnTo>
                  <a:pt x="1163703" y="195947"/>
                </a:lnTo>
                <a:lnTo>
                  <a:pt x="1163703" y="191145"/>
                </a:lnTo>
                <a:close/>
              </a:path>
              <a:path w="1163954" h="225425">
                <a:moveTo>
                  <a:pt x="1163703" y="73603"/>
                </a:moveTo>
                <a:lnTo>
                  <a:pt x="981906" y="73603"/>
                </a:lnTo>
                <a:lnTo>
                  <a:pt x="981906" y="102028"/>
                </a:lnTo>
                <a:lnTo>
                  <a:pt x="1163703" y="102028"/>
                </a:lnTo>
                <a:lnTo>
                  <a:pt x="1163703" y="73603"/>
                </a:lnTo>
                <a:close/>
              </a:path>
              <a:path w="1163954" h="225425">
                <a:moveTo>
                  <a:pt x="1064847" y="0"/>
                </a:moveTo>
                <a:lnTo>
                  <a:pt x="1060580" y="0"/>
                </a:lnTo>
                <a:lnTo>
                  <a:pt x="1049280" y="927"/>
                </a:lnTo>
                <a:lnTo>
                  <a:pt x="1015137" y="22785"/>
                </a:lnTo>
                <a:lnTo>
                  <a:pt x="1006623" y="53007"/>
                </a:lnTo>
                <a:lnTo>
                  <a:pt x="1006623" y="73603"/>
                </a:lnTo>
                <a:lnTo>
                  <a:pt x="1041906" y="73603"/>
                </a:lnTo>
                <a:lnTo>
                  <a:pt x="1041906" y="46831"/>
                </a:lnTo>
                <a:lnTo>
                  <a:pt x="1043758" y="40375"/>
                </a:lnTo>
                <a:lnTo>
                  <a:pt x="1043838" y="40096"/>
                </a:lnTo>
                <a:lnTo>
                  <a:pt x="1047814" y="35573"/>
                </a:lnTo>
                <a:lnTo>
                  <a:pt x="1051543" y="31172"/>
                </a:lnTo>
                <a:lnTo>
                  <a:pt x="1051656" y="31038"/>
                </a:lnTo>
                <a:lnTo>
                  <a:pt x="1057285" y="28704"/>
                </a:lnTo>
                <a:lnTo>
                  <a:pt x="1080494" y="28704"/>
                </a:lnTo>
                <a:lnTo>
                  <a:pt x="1080494" y="2613"/>
                </a:lnTo>
                <a:lnTo>
                  <a:pt x="1078026" y="1787"/>
                </a:lnTo>
                <a:lnTo>
                  <a:pt x="1075144" y="1105"/>
                </a:lnTo>
                <a:lnTo>
                  <a:pt x="1068555" y="279"/>
                </a:lnTo>
                <a:lnTo>
                  <a:pt x="1064847" y="0"/>
                </a:lnTo>
                <a:close/>
              </a:path>
              <a:path w="1163954" h="225425">
                <a:moveTo>
                  <a:pt x="1128554" y="29798"/>
                </a:moveTo>
                <a:lnTo>
                  <a:pt x="1093674" y="40375"/>
                </a:lnTo>
                <a:lnTo>
                  <a:pt x="1093674" y="73603"/>
                </a:lnTo>
                <a:lnTo>
                  <a:pt x="1128554" y="73603"/>
                </a:lnTo>
                <a:lnTo>
                  <a:pt x="1128554" y="29798"/>
                </a:lnTo>
                <a:close/>
              </a:path>
              <a:path w="1163954" h="225425">
                <a:moveTo>
                  <a:pt x="1080494" y="28704"/>
                </a:moveTo>
                <a:lnTo>
                  <a:pt x="1068275" y="28704"/>
                </a:lnTo>
                <a:lnTo>
                  <a:pt x="1071570" y="29251"/>
                </a:lnTo>
                <a:lnTo>
                  <a:pt x="1077333" y="31172"/>
                </a:lnTo>
                <a:lnTo>
                  <a:pt x="1079400" y="31999"/>
                </a:lnTo>
                <a:lnTo>
                  <a:pt x="1080494" y="32680"/>
                </a:lnTo>
                <a:lnTo>
                  <a:pt x="1080494" y="2870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289477" y="1677542"/>
            <a:ext cx="343266" cy="343266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997822" y="1595919"/>
            <a:ext cx="2513965" cy="506730"/>
          </a:xfrm>
          <a:prstGeom prst="rect">
            <a:avLst/>
          </a:prstGeom>
          <a:solidFill>
            <a:srgbClr val="FFFFFF"/>
          </a:solidFill>
        </p:spPr>
        <p:txBody>
          <a:bodyPr wrap="square" lIns="0" tIns="69850" rIns="0" bIns="0" rtlCol="0" vert="horz">
            <a:spAutoFit/>
          </a:bodyPr>
          <a:lstStyle/>
          <a:p>
            <a:pPr marL="495300">
              <a:lnSpc>
                <a:spcPct val="100000"/>
              </a:lnSpc>
              <a:spcBef>
                <a:spcPts val="550"/>
              </a:spcBef>
            </a:pPr>
            <a:r>
              <a:rPr dirty="0" sz="2050">
                <a:latin typeface="Acumin Pro"/>
                <a:cs typeface="Acumin Pro"/>
              </a:rPr>
              <a:t>Partner</a:t>
            </a:r>
            <a:r>
              <a:rPr dirty="0" sz="2050" spc="40">
                <a:latin typeface="Acumin Pro"/>
                <a:cs typeface="Acumin Pro"/>
              </a:rPr>
              <a:t> </a:t>
            </a:r>
            <a:r>
              <a:rPr dirty="0" sz="2050" spc="-20">
                <a:latin typeface="Acumin Pro"/>
                <a:cs typeface="Acumin Pro"/>
              </a:rPr>
              <a:t>Logo</a:t>
            </a:r>
            <a:endParaRPr sz="2050">
              <a:latin typeface="Acumin Pro"/>
              <a:cs typeface="Acumin Pro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9423555" y="348500"/>
            <a:ext cx="6567170" cy="5346065"/>
            <a:chOff x="9423555" y="348500"/>
            <a:chExt cx="6567170" cy="5346065"/>
          </a:xfrm>
        </p:grpSpPr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359304" y="348500"/>
              <a:ext cx="3630916" cy="309089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399448" y="1390869"/>
              <a:ext cx="4385765" cy="4303505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423555" y="3000950"/>
              <a:ext cx="2771145" cy="2444294"/>
            </a:xfrm>
            <a:prstGeom prst="rect">
              <a:avLst/>
            </a:prstGeom>
          </p:spPr>
        </p:pic>
      </p:grpSp>
      <p:sp>
        <p:nvSpPr>
          <p:cNvPr id="16" name="object 16"/>
          <p:cNvSpPr txBox="1"/>
          <p:nvPr/>
        </p:nvSpPr>
        <p:spPr>
          <a:xfrm>
            <a:off x="985122" y="6670471"/>
            <a:ext cx="14114780" cy="828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dirty="0" sz="1750">
                <a:latin typeface="Arial"/>
                <a:cs typeface="Arial"/>
              </a:rPr>
              <a:t>Data</a:t>
            </a:r>
            <a:r>
              <a:rPr dirty="0" sz="1750" spc="-10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risk</a:t>
            </a:r>
            <a:r>
              <a:rPr dirty="0" sz="1750" spc="-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has</a:t>
            </a:r>
            <a:r>
              <a:rPr dirty="0" sz="1750" spc="-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evolved.</a:t>
            </a:r>
            <a:r>
              <a:rPr dirty="0" sz="1750" spc="-10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Workloads,</a:t>
            </a:r>
            <a:r>
              <a:rPr dirty="0" sz="1750" spc="-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databases</a:t>
            </a:r>
            <a:r>
              <a:rPr dirty="0" sz="1750" spc="-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and</a:t>
            </a:r>
            <a:r>
              <a:rPr dirty="0" sz="1750" spc="-10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applications</a:t>
            </a:r>
            <a:r>
              <a:rPr dirty="0" sz="1750" spc="-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now</a:t>
            </a:r>
            <a:r>
              <a:rPr dirty="0" sz="1750" spc="-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live</a:t>
            </a:r>
            <a:r>
              <a:rPr dirty="0" sz="1750" spc="-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across</a:t>
            </a:r>
            <a:r>
              <a:rPr dirty="0" sz="1750" spc="-10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on-prem,</a:t>
            </a:r>
            <a:r>
              <a:rPr dirty="0" sz="1750" spc="-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SaaS,</a:t>
            </a:r>
            <a:r>
              <a:rPr dirty="0" sz="1750" spc="-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IaaS</a:t>
            </a:r>
            <a:r>
              <a:rPr dirty="0" sz="1750" spc="-10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and</a:t>
            </a:r>
            <a:r>
              <a:rPr dirty="0" sz="1750" spc="-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containers.</a:t>
            </a:r>
            <a:r>
              <a:rPr dirty="0" sz="1750" spc="-35">
                <a:latin typeface="Arial"/>
                <a:cs typeface="Arial"/>
              </a:rPr>
              <a:t> </a:t>
            </a:r>
            <a:r>
              <a:rPr dirty="0" sz="1750" spc="-10">
                <a:latin typeface="Arial"/>
                <a:cs typeface="Arial"/>
              </a:rPr>
              <a:t>Traditional</a:t>
            </a:r>
            <a:r>
              <a:rPr dirty="0" sz="1750" spc="-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DR</a:t>
            </a:r>
            <a:r>
              <a:rPr dirty="0" sz="1750" spc="-10">
                <a:latin typeface="Arial"/>
                <a:cs typeface="Arial"/>
              </a:rPr>
              <a:t> </a:t>
            </a:r>
            <a:r>
              <a:rPr dirty="0" sz="1750" spc="-25">
                <a:latin typeface="Arial"/>
                <a:cs typeface="Arial"/>
              </a:rPr>
              <a:t>and</a:t>
            </a:r>
            <a:r>
              <a:rPr dirty="0" sz="1750" spc="500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backup</a:t>
            </a:r>
            <a:r>
              <a:rPr dirty="0" sz="1750" spc="-1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models</a:t>
            </a:r>
            <a:r>
              <a:rPr dirty="0" sz="1750" spc="-1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-</a:t>
            </a:r>
            <a:r>
              <a:rPr dirty="0" sz="1750" spc="-1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heavy</a:t>
            </a:r>
            <a:r>
              <a:rPr dirty="0" sz="1750" spc="-1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appliances,</a:t>
            </a:r>
            <a:r>
              <a:rPr dirty="0" sz="1750" spc="-10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secondary</a:t>
            </a:r>
            <a:r>
              <a:rPr dirty="0" sz="1750" spc="-1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DCs,</a:t>
            </a:r>
            <a:r>
              <a:rPr dirty="0" sz="1750" spc="-1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hardware</a:t>
            </a:r>
            <a:r>
              <a:rPr dirty="0" sz="1750" spc="-1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refresh</a:t>
            </a:r>
            <a:r>
              <a:rPr dirty="0" sz="1750" spc="-1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cycles</a:t>
            </a:r>
            <a:r>
              <a:rPr dirty="0" sz="1750" spc="-10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-</a:t>
            </a:r>
            <a:r>
              <a:rPr dirty="0" sz="1750" spc="-1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no</a:t>
            </a:r>
            <a:r>
              <a:rPr dirty="0" sz="1750" spc="-1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longer</a:t>
            </a:r>
            <a:r>
              <a:rPr dirty="0" sz="1750" spc="-1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match</a:t>
            </a:r>
            <a:r>
              <a:rPr dirty="0" sz="1750" spc="-10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the</a:t>
            </a:r>
            <a:r>
              <a:rPr dirty="0" sz="1750" spc="-1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operational</a:t>
            </a:r>
            <a:r>
              <a:rPr dirty="0" sz="1750" spc="-1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speed</a:t>
            </a:r>
            <a:r>
              <a:rPr dirty="0" sz="1750" spc="-1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or</a:t>
            </a:r>
            <a:r>
              <a:rPr dirty="0" sz="1750" spc="-1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cost</a:t>
            </a:r>
            <a:r>
              <a:rPr dirty="0" sz="1750" spc="-10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model</a:t>
            </a:r>
            <a:r>
              <a:rPr dirty="0" sz="1750" spc="-15">
                <a:latin typeface="Arial"/>
                <a:cs typeface="Arial"/>
              </a:rPr>
              <a:t> </a:t>
            </a:r>
            <a:r>
              <a:rPr dirty="0" sz="1750" spc="-10">
                <a:latin typeface="Arial"/>
                <a:cs typeface="Arial"/>
              </a:rPr>
              <a:t>required </a:t>
            </a:r>
            <a:r>
              <a:rPr dirty="0" sz="1750" spc="-25">
                <a:latin typeface="Arial"/>
                <a:cs typeface="Arial"/>
              </a:rPr>
              <a:t>today.</a:t>
            </a:r>
            <a:r>
              <a:rPr dirty="0" sz="1750" spc="-100">
                <a:latin typeface="Arial"/>
                <a:cs typeface="Arial"/>
              </a:rPr>
              <a:t> </a:t>
            </a:r>
            <a:r>
              <a:rPr dirty="0" sz="1750" spc="-10">
                <a:latin typeface="Arial"/>
                <a:cs typeface="Arial"/>
              </a:rPr>
              <a:t>Azure-</a:t>
            </a:r>
            <a:r>
              <a:rPr dirty="0" sz="1750">
                <a:latin typeface="Arial"/>
                <a:cs typeface="Arial"/>
              </a:rPr>
              <a:t>native</a:t>
            </a:r>
            <a:r>
              <a:rPr dirty="0" sz="1750" spc="-30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BCDR</a:t>
            </a:r>
            <a:r>
              <a:rPr dirty="0" sz="1750" spc="-1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brings</a:t>
            </a:r>
            <a:r>
              <a:rPr dirty="0" sz="1750" spc="-20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resilience</a:t>
            </a:r>
            <a:r>
              <a:rPr dirty="0" sz="1750" spc="-1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directly</a:t>
            </a:r>
            <a:r>
              <a:rPr dirty="0" sz="1750" spc="-20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into</a:t>
            </a:r>
            <a:r>
              <a:rPr dirty="0" sz="1750" spc="-1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the</a:t>
            </a:r>
            <a:r>
              <a:rPr dirty="0" sz="1750" spc="-20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cloud</a:t>
            </a:r>
            <a:r>
              <a:rPr dirty="0" sz="1750" spc="-1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-</a:t>
            </a:r>
            <a:r>
              <a:rPr dirty="0" sz="1750" spc="-20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removing</a:t>
            </a:r>
            <a:r>
              <a:rPr dirty="0" sz="1750" spc="-1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infrastructure</a:t>
            </a:r>
            <a:r>
              <a:rPr dirty="0" sz="1750" spc="-1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overhead</a:t>
            </a:r>
            <a:r>
              <a:rPr dirty="0" sz="1750" spc="-20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and</a:t>
            </a:r>
            <a:r>
              <a:rPr dirty="0" sz="1750" spc="-1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replacing</a:t>
            </a:r>
            <a:r>
              <a:rPr dirty="0" sz="1750" spc="-20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complexity</a:t>
            </a:r>
            <a:r>
              <a:rPr dirty="0" sz="1750" spc="-15">
                <a:latin typeface="Arial"/>
                <a:cs typeface="Arial"/>
              </a:rPr>
              <a:t> </a:t>
            </a:r>
            <a:r>
              <a:rPr dirty="0" sz="1750">
                <a:latin typeface="Arial"/>
                <a:cs typeface="Arial"/>
              </a:rPr>
              <a:t>with</a:t>
            </a:r>
            <a:r>
              <a:rPr dirty="0" sz="1750" spc="-20">
                <a:latin typeface="Arial"/>
                <a:cs typeface="Arial"/>
              </a:rPr>
              <a:t> </a:t>
            </a:r>
            <a:r>
              <a:rPr dirty="0" sz="1750" spc="-10">
                <a:latin typeface="Arial"/>
                <a:cs typeface="Arial"/>
              </a:rPr>
              <a:t>automation.</a:t>
            </a:r>
            <a:endParaRPr sz="1750">
              <a:latin typeface="Arial"/>
              <a:cs typeface="Arial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997621" y="8799070"/>
            <a:ext cx="6791959" cy="3909060"/>
            <a:chOff x="997621" y="8799070"/>
            <a:chExt cx="6791959" cy="3909060"/>
          </a:xfrm>
        </p:grpSpPr>
        <p:sp>
          <p:nvSpPr>
            <p:cNvPr id="18" name="object 18"/>
            <p:cNvSpPr/>
            <p:nvPr/>
          </p:nvSpPr>
          <p:spPr>
            <a:xfrm>
              <a:off x="1006193" y="8807643"/>
              <a:ext cx="6774815" cy="3891915"/>
            </a:xfrm>
            <a:custGeom>
              <a:avLst/>
              <a:gdLst/>
              <a:ahLst/>
              <a:cxnLst/>
              <a:rect l="l" t="t" r="r" b="b"/>
              <a:pathLst>
                <a:path w="6774815" h="3891915">
                  <a:moveTo>
                    <a:pt x="6515727" y="100"/>
                  </a:moveTo>
                  <a:lnTo>
                    <a:pt x="263252" y="0"/>
                  </a:lnTo>
                  <a:lnTo>
                    <a:pt x="224026" y="3529"/>
                  </a:lnTo>
                  <a:lnTo>
                    <a:pt x="185750" y="12788"/>
                  </a:lnTo>
                  <a:lnTo>
                    <a:pt x="149239" y="27564"/>
                  </a:lnTo>
                  <a:lnTo>
                    <a:pt x="115297" y="47535"/>
                  </a:lnTo>
                  <a:lnTo>
                    <a:pt x="84649" y="72263"/>
                  </a:lnTo>
                  <a:lnTo>
                    <a:pt x="57966" y="101235"/>
                  </a:lnTo>
                  <a:lnTo>
                    <a:pt x="35818" y="133792"/>
                  </a:lnTo>
                  <a:lnTo>
                    <a:pt x="18696" y="169254"/>
                  </a:lnTo>
                  <a:lnTo>
                    <a:pt x="6947" y="206848"/>
                  </a:lnTo>
                  <a:lnTo>
                    <a:pt x="860" y="245761"/>
                  </a:lnTo>
                  <a:lnTo>
                    <a:pt x="0" y="3628600"/>
                  </a:lnTo>
                  <a:lnTo>
                    <a:pt x="536" y="3641723"/>
                  </a:lnTo>
                  <a:lnTo>
                    <a:pt x="5997" y="3680725"/>
                  </a:lnTo>
                  <a:lnTo>
                    <a:pt x="17110" y="3718510"/>
                  </a:lnTo>
                  <a:lnTo>
                    <a:pt x="33663" y="3754250"/>
                  </a:lnTo>
                  <a:lnTo>
                    <a:pt x="55275" y="3787165"/>
                  </a:lnTo>
                  <a:lnTo>
                    <a:pt x="81477" y="3816562"/>
                  </a:lnTo>
                  <a:lnTo>
                    <a:pt x="111711" y="3841792"/>
                  </a:lnTo>
                  <a:lnTo>
                    <a:pt x="145330" y="3862321"/>
                  </a:lnTo>
                  <a:lnTo>
                    <a:pt x="181595" y="3877678"/>
                  </a:lnTo>
                  <a:lnTo>
                    <a:pt x="219715" y="3887563"/>
                  </a:lnTo>
                  <a:lnTo>
                    <a:pt x="258873" y="3891751"/>
                  </a:lnTo>
                  <a:lnTo>
                    <a:pt x="6511349" y="3891852"/>
                  </a:lnTo>
                  <a:lnTo>
                    <a:pt x="6524472" y="3891315"/>
                  </a:lnTo>
                  <a:lnTo>
                    <a:pt x="6563474" y="3885854"/>
                  </a:lnTo>
                  <a:lnTo>
                    <a:pt x="6601259" y="3874730"/>
                  </a:lnTo>
                  <a:lnTo>
                    <a:pt x="6636988" y="3858188"/>
                  </a:lnTo>
                  <a:lnTo>
                    <a:pt x="6669914" y="3836576"/>
                  </a:lnTo>
                  <a:lnTo>
                    <a:pt x="6699311" y="3810363"/>
                  </a:lnTo>
                  <a:lnTo>
                    <a:pt x="6724542" y="3780129"/>
                  </a:lnTo>
                  <a:lnTo>
                    <a:pt x="6745059" y="3746521"/>
                  </a:lnTo>
                  <a:lnTo>
                    <a:pt x="6760427" y="3710256"/>
                  </a:lnTo>
                  <a:lnTo>
                    <a:pt x="6770312" y="3672136"/>
                  </a:lnTo>
                  <a:lnTo>
                    <a:pt x="6774489" y="3632978"/>
                  </a:lnTo>
                  <a:lnTo>
                    <a:pt x="6774601" y="267630"/>
                  </a:lnTo>
                  <a:lnTo>
                    <a:pt x="6774601" y="263252"/>
                  </a:lnTo>
                  <a:lnTo>
                    <a:pt x="6771060" y="224026"/>
                  </a:lnTo>
                  <a:lnTo>
                    <a:pt x="6761801" y="185750"/>
                  </a:lnTo>
                  <a:lnTo>
                    <a:pt x="6747036" y="149239"/>
                  </a:lnTo>
                  <a:lnTo>
                    <a:pt x="6727066" y="115297"/>
                  </a:lnTo>
                  <a:lnTo>
                    <a:pt x="6702327" y="84649"/>
                  </a:lnTo>
                  <a:lnTo>
                    <a:pt x="6673365" y="57966"/>
                  </a:lnTo>
                  <a:lnTo>
                    <a:pt x="6640797" y="35818"/>
                  </a:lnTo>
                  <a:lnTo>
                    <a:pt x="6605335" y="18696"/>
                  </a:lnTo>
                  <a:lnTo>
                    <a:pt x="6567752" y="6947"/>
                  </a:lnTo>
                  <a:lnTo>
                    <a:pt x="6528839" y="860"/>
                  </a:lnTo>
                  <a:lnTo>
                    <a:pt x="6515727" y="100"/>
                  </a:lnTo>
                  <a:close/>
                </a:path>
              </a:pathLst>
            </a:custGeom>
            <a:solidFill>
              <a:srgbClr val="000000">
                <a:alpha val="75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1006193" y="8807643"/>
              <a:ext cx="6774815" cy="3891915"/>
            </a:xfrm>
            <a:custGeom>
              <a:avLst/>
              <a:gdLst/>
              <a:ahLst/>
              <a:cxnLst/>
              <a:rect l="l" t="t" r="r" b="b"/>
              <a:pathLst>
                <a:path w="6774815" h="3891915">
                  <a:moveTo>
                    <a:pt x="6774601" y="267630"/>
                  </a:moveTo>
                  <a:lnTo>
                    <a:pt x="6774601" y="3624221"/>
                  </a:lnTo>
                  <a:lnTo>
                    <a:pt x="6774601" y="3628600"/>
                  </a:lnTo>
                  <a:lnTo>
                    <a:pt x="6774489" y="3632978"/>
                  </a:lnTo>
                  <a:lnTo>
                    <a:pt x="6770312" y="3672136"/>
                  </a:lnTo>
                  <a:lnTo>
                    <a:pt x="6766581" y="3689247"/>
                  </a:lnTo>
                  <a:lnTo>
                    <a:pt x="6765520" y="3693502"/>
                  </a:lnTo>
                  <a:lnTo>
                    <a:pt x="6764348" y="3697713"/>
                  </a:lnTo>
                  <a:lnTo>
                    <a:pt x="6763074" y="3701901"/>
                  </a:lnTo>
                  <a:lnTo>
                    <a:pt x="6761801" y="3706101"/>
                  </a:lnTo>
                  <a:lnTo>
                    <a:pt x="6760427" y="3710256"/>
                  </a:lnTo>
                  <a:lnTo>
                    <a:pt x="6758953" y="3714377"/>
                  </a:lnTo>
                  <a:lnTo>
                    <a:pt x="6757479" y="3718510"/>
                  </a:lnTo>
                  <a:lnTo>
                    <a:pt x="6755904" y="3722586"/>
                  </a:lnTo>
                  <a:lnTo>
                    <a:pt x="6754229" y="3726629"/>
                  </a:lnTo>
                  <a:lnTo>
                    <a:pt x="6752553" y="3730684"/>
                  </a:lnTo>
                  <a:lnTo>
                    <a:pt x="6750777" y="3734682"/>
                  </a:lnTo>
                  <a:lnTo>
                    <a:pt x="6748901" y="3738647"/>
                  </a:lnTo>
                  <a:lnTo>
                    <a:pt x="6747036" y="3742601"/>
                  </a:lnTo>
                  <a:lnTo>
                    <a:pt x="6727066" y="3776543"/>
                  </a:lnTo>
                  <a:lnTo>
                    <a:pt x="6721928" y="3783647"/>
                  </a:lnTo>
                  <a:lnTo>
                    <a:pt x="6719326" y="3787165"/>
                  </a:lnTo>
                  <a:lnTo>
                    <a:pt x="6693112" y="3816562"/>
                  </a:lnTo>
                  <a:lnTo>
                    <a:pt x="6666396" y="3839179"/>
                  </a:lnTo>
                  <a:lnTo>
                    <a:pt x="6662878" y="3841792"/>
                  </a:lnTo>
                  <a:lnTo>
                    <a:pt x="6659293" y="3844317"/>
                  </a:lnTo>
                  <a:lnTo>
                    <a:pt x="6655651" y="3846751"/>
                  </a:lnTo>
                  <a:lnTo>
                    <a:pt x="6652010" y="3849186"/>
                  </a:lnTo>
                  <a:lnTo>
                    <a:pt x="6633124" y="3860255"/>
                  </a:lnTo>
                  <a:lnTo>
                    <a:pt x="6629270" y="3862321"/>
                  </a:lnTo>
                  <a:lnTo>
                    <a:pt x="6625350" y="3864287"/>
                  </a:lnTo>
                  <a:lnTo>
                    <a:pt x="6621396" y="3866152"/>
                  </a:lnTo>
                  <a:lnTo>
                    <a:pt x="6617431" y="3868028"/>
                  </a:lnTo>
                  <a:lnTo>
                    <a:pt x="6597126" y="3876204"/>
                  </a:lnTo>
                  <a:lnTo>
                    <a:pt x="6593005" y="3877678"/>
                  </a:lnTo>
                  <a:lnTo>
                    <a:pt x="6554885" y="3887563"/>
                  </a:lnTo>
                  <a:lnTo>
                    <a:pt x="6520094" y="3891528"/>
                  </a:lnTo>
                  <a:lnTo>
                    <a:pt x="6515727" y="3891751"/>
                  </a:lnTo>
                  <a:lnTo>
                    <a:pt x="6511349" y="3891852"/>
                  </a:lnTo>
                  <a:lnTo>
                    <a:pt x="6506971" y="3891852"/>
                  </a:lnTo>
                  <a:lnTo>
                    <a:pt x="267630" y="3891852"/>
                  </a:lnTo>
                  <a:lnTo>
                    <a:pt x="263252" y="3891852"/>
                  </a:lnTo>
                  <a:lnTo>
                    <a:pt x="258873" y="3891751"/>
                  </a:lnTo>
                  <a:lnTo>
                    <a:pt x="254495" y="3891528"/>
                  </a:lnTo>
                  <a:lnTo>
                    <a:pt x="250128" y="3891315"/>
                  </a:lnTo>
                  <a:lnTo>
                    <a:pt x="211126" y="3885854"/>
                  </a:lnTo>
                  <a:lnTo>
                    <a:pt x="173342" y="3874730"/>
                  </a:lnTo>
                  <a:lnTo>
                    <a:pt x="165211" y="3871479"/>
                  </a:lnTo>
                  <a:lnTo>
                    <a:pt x="161156" y="3869804"/>
                  </a:lnTo>
                  <a:lnTo>
                    <a:pt x="157158" y="3868028"/>
                  </a:lnTo>
                  <a:lnTo>
                    <a:pt x="153204" y="3866152"/>
                  </a:lnTo>
                  <a:lnTo>
                    <a:pt x="149239" y="3864287"/>
                  </a:lnTo>
                  <a:lnTo>
                    <a:pt x="115297" y="3844317"/>
                  </a:lnTo>
                  <a:lnTo>
                    <a:pt x="108193" y="3839179"/>
                  </a:lnTo>
                  <a:lnTo>
                    <a:pt x="104686" y="3836576"/>
                  </a:lnTo>
                  <a:lnTo>
                    <a:pt x="75289" y="3810363"/>
                  </a:lnTo>
                  <a:lnTo>
                    <a:pt x="52661" y="3783647"/>
                  </a:lnTo>
                  <a:lnTo>
                    <a:pt x="50048" y="3780129"/>
                  </a:lnTo>
                  <a:lnTo>
                    <a:pt x="31596" y="3750386"/>
                  </a:lnTo>
                  <a:lnTo>
                    <a:pt x="29530" y="3746521"/>
                  </a:lnTo>
                  <a:lnTo>
                    <a:pt x="20372" y="3726629"/>
                  </a:lnTo>
                  <a:lnTo>
                    <a:pt x="18696" y="3722586"/>
                  </a:lnTo>
                  <a:lnTo>
                    <a:pt x="17110" y="3718510"/>
                  </a:lnTo>
                  <a:lnTo>
                    <a:pt x="15636" y="3714377"/>
                  </a:lnTo>
                  <a:lnTo>
                    <a:pt x="14162" y="3710256"/>
                  </a:lnTo>
                  <a:lnTo>
                    <a:pt x="12788" y="3706101"/>
                  </a:lnTo>
                  <a:lnTo>
                    <a:pt x="11526" y="3701901"/>
                  </a:lnTo>
                  <a:lnTo>
                    <a:pt x="10253" y="3697713"/>
                  </a:lnTo>
                  <a:lnTo>
                    <a:pt x="9080" y="3693502"/>
                  </a:lnTo>
                  <a:lnTo>
                    <a:pt x="8019" y="3689247"/>
                  </a:lnTo>
                  <a:lnTo>
                    <a:pt x="6947" y="3685003"/>
                  </a:lnTo>
                  <a:lnTo>
                    <a:pt x="860" y="3646090"/>
                  </a:lnTo>
                  <a:lnTo>
                    <a:pt x="0" y="3628600"/>
                  </a:lnTo>
                  <a:lnTo>
                    <a:pt x="0" y="3624221"/>
                  </a:lnTo>
                  <a:lnTo>
                    <a:pt x="0" y="267630"/>
                  </a:lnTo>
                  <a:lnTo>
                    <a:pt x="0" y="263252"/>
                  </a:lnTo>
                  <a:lnTo>
                    <a:pt x="100" y="258873"/>
                  </a:lnTo>
                  <a:lnTo>
                    <a:pt x="4288" y="219715"/>
                  </a:lnTo>
                  <a:lnTo>
                    <a:pt x="8019" y="202604"/>
                  </a:lnTo>
                  <a:lnTo>
                    <a:pt x="9080" y="198349"/>
                  </a:lnTo>
                  <a:lnTo>
                    <a:pt x="10253" y="194127"/>
                  </a:lnTo>
                  <a:lnTo>
                    <a:pt x="11526" y="189939"/>
                  </a:lnTo>
                  <a:lnTo>
                    <a:pt x="12788" y="185750"/>
                  </a:lnTo>
                  <a:lnTo>
                    <a:pt x="14162" y="181595"/>
                  </a:lnTo>
                  <a:lnTo>
                    <a:pt x="15647" y="177463"/>
                  </a:lnTo>
                  <a:lnTo>
                    <a:pt x="17121" y="173342"/>
                  </a:lnTo>
                  <a:lnTo>
                    <a:pt x="18696" y="169254"/>
                  </a:lnTo>
                  <a:lnTo>
                    <a:pt x="20372" y="165211"/>
                  </a:lnTo>
                  <a:lnTo>
                    <a:pt x="22047" y="161167"/>
                  </a:lnTo>
                  <a:lnTo>
                    <a:pt x="31608" y="141465"/>
                  </a:lnTo>
                  <a:lnTo>
                    <a:pt x="33663" y="137601"/>
                  </a:lnTo>
                  <a:lnTo>
                    <a:pt x="35818" y="133792"/>
                  </a:lnTo>
                  <a:lnTo>
                    <a:pt x="38074" y="130040"/>
                  </a:lnTo>
                  <a:lnTo>
                    <a:pt x="40331" y="126276"/>
                  </a:lnTo>
                  <a:lnTo>
                    <a:pt x="42665" y="122579"/>
                  </a:lnTo>
                  <a:lnTo>
                    <a:pt x="45100" y="118938"/>
                  </a:lnTo>
                  <a:lnTo>
                    <a:pt x="47535" y="115297"/>
                  </a:lnTo>
                  <a:lnTo>
                    <a:pt x="69325" y="87899"/>
                  </a:lnTo>
                  <a:lnTo>
                    <a:pt x="72263" y="84649"/>
                  </a:lnTo>
                  <a:lnTo>
                    <a:pt x="101224" y="57966"/>
                  </a:lnTo>
                  <a:lnTo>
                    <a:pt x="130040" y="38074"/>
                  </a:lnTo>
                  <a:lnTo>
                    <a:pt x="133792" y="35818"/>
                  </a:lnTo>
                  <a:lnTo>
                    <a:pt x="165211" y="20372"/>
                  </a:lnTo>
                  <a:lnTo>
                    <a:pt x="169254" y="18696"/>
                  </a:lnTo>
                  <a:lnTo>
                    <a:pt x="202604" y="8019"/>
                  </a:lnTo>
                  <a:lnTo>
                    <a:pt x="206848" y="6947"/>
                  </a:lnTo>
                  <a:lnTo>
                    <a:pt x="228360" y="2892"/>
                  </a:lnTo>
                  <a:lnTo>
                    <a:pt x="232693" y="2244"/>
                  </a:lnTo>
                  <a:lnTo>
                    <a:pt x="263252" y="0"/>
                  </a:lnTo>
                  <a:lnTo>
                    <a:pt x="267630" y="0"/>
                  </a:lnTo>
                  <a:lnTo>
                    <a:pt x="6506971" y="0"/>
                  </a:lnTo>
                  <a:lnTo>
                    <a:pt x="6511349" y="0"/>
                  </a:lnTo>
                  <a:lnTo>
                    <a:pt x="6515727" y="100"/>
                  </a:lnTo>
                  <a:lnTo>
                    <a:pt x="6520094" y="312"/>
                  </a:lnTo>
                  <a:lnTo>
                    <a:pt x="6524472" y="536"/>
                  </a:lnTo>
                  <a:lnTo>
                    <a:pt x="6528839" y="860"/>
                  </a:lnTo>
                  <a:lnTo>
                    <a:pt x="6533195" y="1284"/>
                  </a:lnTo>
                  <a:lnTo>
                    <a:pt x="6537562" y="1708"/>
                  </a:lnTo>
                  <a:lnTo>
                    <a:pt x="6541907" y="2244"/>
                  </a:lnTo>
                  <a:lnTo>
                    <a:pt x="6546241" y="2892"/>
                  </a:lnTo>
                  <a:lnTo>
                    <a:pt x="6550574" y="3529"/>
                  </a:lnTo>
                  <a:lnTo>
                    <a:pt x="6571996" y="8019"/>
                  </a:lnTo>
                  <a:lnTo>
                    <a:pt x="6576240" y="9080"/>
                  </a:lnTo>
                  <a:lnTo>
                    <a:pt x="6597126" y="15636"/>
                  </a:lnTo>
                  <a:lnTo>
                    <a:pt x="6601259" y="17110"/>
                  </a:lnTo>
                  <a:lnTo>
                    <a:pt x="6633124" y="31596"/>
                  </a:lnTo>
                  <a:lnTo>
                    <a:pt x="6636988" y="33663"/>
                  </a:lnTo>
                  <a:lnTo>
                    <a:pt x="6640797" y="35818"/>
                  </a:lnTo>
                  <a:lnTo>
                    <a:pt x="6644561" y="38074"/>
                  </a:lnTo>
                  <a:lnTo>
                    <a:pt x="6648313" y="40319"/>
                  </a:lnTo>
                  <a:lnTo>
                    <a:pt x="6652010" y="42665"/>
                  </a:lnTo>
                  <a:lnTo>
                    <a:pt x="6655651" y="45100"/>
                  </a:lnTo>
                  <a:lnTo>
                    <a:pt x="6659293" y="47535"/>
                  </a:lnTo>
                  <a:lnTo>
                    <a:pt x="6676750" y="60747"/>
                  </a:lnTo>
                  <a:lnTo>
                    <a:pt x="6680134" y="63528"/>
                  </a:lnTo>
                  <a:lnTo>
                    <a:pt x="6708213" y="91138"/>
                  </a:lnTo>
                  <a:lnTo>
                    <a:pt x="6721928" y="108204"/>
                  </a:lnTo>
                  <a:lnTo>
                    <a:pt x="6724542" y="111722"/>
                  </a:lnTo>
                  <a:lnTo>
                    <a:pt x="6727066" y="115297"/>
                  </a:lnTo>
                  <a:lnTo>
                    <a:pt x="6729501" y="118938"/>
                  </a:lnTo>
                  <a:lnTo>
                    <a:pt x="6731935" y="122579"/>
                  </a:lnTo>
                  <a:lnTo>
                    <a:pt x="6748901" y="153204"/>
                  </a:lnTo>
                  <a:lnTo>
                    <a:pt x="6750777" y="157158"/>
                  </a:lnTo>
                  <a:lnTo>
                    <a:pt x="6763074" y="189939"/>
                  </a:lnTo>
                  <a:lnTo>
                    <a:pt x="6764348" y="194127"/>
                  </a:lnTo>
                  <a:lnTo>
                    <a:pt x="6765520" y="198349"/>
                  </a:lnTo>
                  <a:lnTo>
                    <a:pt x="6766581" y="202604"/>
                  </a:lnTo>
                  <a:lnTo>
                    <a:pt x="6767642" y="206848"/>
                  </a:lnTo>
                  <a:lnTo>
                    <a:pt x="6773741" y="245761"/>
                  </a:lnTo>
                  <a:lnTo>
                    <a:pt x="6774601" y="263252"/>
                  </a:lnTo>
                  <a:lnTo>
                    <a:pt x="6774601" y="267630"/>
                  </a:lnTo>
                  <a:close/>
                </a:path>
              </a:pathLst>
            </a:custGeom>
            <a:ln w="16731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0" name="object 20"/>
          <p:cNvSpPr txBox="1"/>
          <p:nvPr/>
        </p:nvSpPr>
        <p:spPr>
          <a:xfrm>
            <a:off x="1525337" y="10091801"/>
            <a:ext cx="5699760" cy="828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 marL="12700" marR="5080">
              <a:lnSpc>
                <a:spcPct val="100000"/>
              </a:lnSpc>
              <a:spcBef>
                <a:spcPts val="105"/>
              </a:spcBef>
            </a:pP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Azure</a:t>
            </a:r>
            <a:r>
              <a:rPr dirty="0" sz="175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Backup</a:t>
            </a:r>
            <a:r>
              <a:rPr dirty="0" sz="175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protects</a:t>
            </a:r>
            <a:r>
              <a:rPr dirty="0" sz="175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data</a:t>
            </a:r>
            <a:r>
              <a:rPr dirty="0" sz="175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across</a:t>
            </a:r>
            <a:r>
              <a:rPr dirty="0" sz="175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hybrid</a:t>
            </a:r>
            <a:r>
              <a:rPr dirty="0" sz="175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environments</a:t>
            </a:r>
            <a:r>
              <a:rPr dirty="0" sz="175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 spc="-5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files,</a:t>
            </a:r>
            <a:r>
              <a:rPr dirty="0" sz="175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servers,</a:t>
            </a:r>
            <a:r>
              <a:rPr dirty="0" sz="1750" spc="-1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Azure VMs,</a:t>
            </a:r>
            <a:r>
              <a:rPr dirty="0" sz="175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SQL, SAP</a:t>
            </a:r>
            <a:r>
              <a:rPr dirty="0" sz="175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HANA, </a:t>
            </a:r>
            <a:r>
              <a:rPr dirty="0" sz="1750" spc="-10">
                <a:solidFill>
                  <a:srgbClr val="FFFFFF"/>
                </a:solidFill>
                <a:latin typeface="Arial"/>
                <a:cs typeface="Arial"/>
              </a:rPr>
              <a:t>PostgreSQL,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AKS</a:t>
            </a:r>
            <a:r>
              <a:rPr dirty="0" sz="175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dirty="0" sz="175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more</a:t>
            </a:r>
            <a:r>
              <a:rPr dirty="0" sz="175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dirty="0" sz="175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without</a:t>
            </a:r>
            <a:r>
              <a:rPr dirty="0" sz="175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appliances</a:t>
            </a:r>
            <a:r>
              <a:rPr dirty="0" sz="175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or</a:t>
            </a:r>
            <a:r>
              <a:rPr dirty="0" sz="175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complex</a:t>
            </a:r>
            <a:r>
              <a:rPr dirty="0" sz="175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 spc="-10">
                <a:solidFill>
                  <a:srgbClr val="FFFFFF"/>
                </a:solidFill>
                <a:latin typeface="Arial"/>
                <a:cs typeface="Arial"/>
              </a:rPr>
              <a:t>licensing.</a:t>
            </a:r>
            <a:endParaRPr sz="175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525337" y="11117735"/>
            <a:ext cx="5689600" cy="10960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Application-consistent</a:t>
            </a:r>
            <a:r>
              <a:rPr dirty="0" sz="175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backups</a:t>
            </a:r>
            <a:r>
              <a:rPr dirty="0" sz="175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ensure</a:t>
            </a:r>
            <a:r>
              <a:rPr dirty="0" sz="175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fast</a:t>
            </a:r>
            <a:r>
              <a:rPr dirty="0" sz="175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 spc="-10">
                <a:solidFill>
                  <a:srgbClr val="FFFFFF"/>
                </a:solidFill>
                <a:latin typeface="Arial"/>
                <a:cs typeface="Arial"/>
              </a:rPr>
              <a:t>recovery.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Immutable</a:t>
            </a:r>
            <a:r>
              <a:rPr dirty="0" sz="175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vaulting</a:t>
            </a:r>
            <a:r>
              <a:rPr dirty="0" sz="175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dirty="0" sz="175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 spc="-10">
                <a:solidFill>
                  <a:srgbClr val="FFFFFF"/>
                </a:solidFill>
                <a:latin typeface="Arial"/>
                <a:cs typeface="Arial"/>
              </a:rPr>
              <a:t>policy-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driven</a:t>
            </a:r>
            <a:r>
              <a:rPr dirty="0" sz="175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retention</a:t>
            </a:r>
            <a:r>
              <a:rPr dirty="0" sz="175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 spc="-10">
                <a:solidFill>
                  <a:srgbClr val="FFFFFF"/>
                </a:solidFill>
                <a:latin typeface="Arial"/>
                <a:cs typeface="Arial"/>
              </a:rPr>
              <a:t>strengthen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your</a:t>
            </a:r>
            <a:r>
              <a:rPr dirty="0" sz="175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ransomware</a:t>
            </a:r>
            <a:r>
              <a:rPr dirty="0" sz="175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defence</a:t>
            </a:r>
            <a:r>
              <a:rPr dirty="0" sz="175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stance.</a:t>
            </a:r>
            <a:r>
              <a:rPr dirty="0" sz="175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Pay</a:t>
            </a:r>
            <a:r>
              <a:rPr dirty="0" sz="175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only</a:t>
            </a:r>
            <a:r>
              <a:rPr dirty="0" sz="175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for</a:t>
            </a:r>
            <a:r>
              <a:rPr dirty="0" sz="175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 spc="-10">
                <a:solidFill>
                  <a:srgbClr val="FFFFFF"/>
                </a:solidFill>
                <a:latin typeface="Arial"/>
                <a:cs typeface="Arial"/>
              </a:rPr>
              <a:t>storage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consumed</a:t>
            </a:r>
            <a:r>
              <a:rPr dirty="0" sz="175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dirty="0" sz="175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dirty="0" sz="175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scale</a:t>
            </a:r>
            <a:r>
              <a:rPr dirty="0" sz="175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instantly</a:t>
            </a:r>
            <a:r>
              <a:rPr dirty="0" sz="175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as</a:t>
            </a:r>
            <a:r>
              <a:rPr dirty="0" sz="175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data</a:t>
            </a:r>
            <a:r>
              <a:rPr dirty="0" sz="175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 spc="-10">
                <a:solidFill>
                  <a:srgbClr val="FFFFFF"/>
                </a:solidFill>
                <a:latin typeface="Arial"/>
                <a:cs typeface="Arial"/>
              </a:rPr>
              <a:t>grows.</a:t>
            </a:r>
            <a:endParaRPr sz="175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525338" y="9240854"/>
            <a:ext cx="2256790" cy="42735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2600" b="1">
                <a:solidFill>
                  <a:srgbClr val="FFFFFF"/>
                </a:solidFill>
                <a:latin typeface="Arial"/>
                <a:cs typeface="Arial"/>
              </a:rPr>
              <a:t>Azure</a:t>
            </a:r>
            <a:r>
              <a:rPr dirty="0" sz="2600" spc="5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600" spc="-10" b="1">
                <a:solidFill>
                  <a:srgbClr val="FFFFFF"/>
                </a:solidFill>
                <a:latin typeface="Arial"/>
                <a:cs typeface="Arial"/>
              </a:rPr>
              <a:t>Backup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997621" y="13056133"/>
            <a:ext cx="6791959" cy="3458845"/>
            <a:chOff x="997621" y="13056133"/>
            <a:chExt cx="6791959" cy="3458845"/>
          </a:xfrm>
        </p:grpSpPr>
        <p:sp>
          <p:nvSpPr>
            <p:cNvPr id="24" name="object 24"/>
            <p:cNvSpPr/>
            <p:nvPr/>
          </p:nvSpPr>
          <p:spPr>
            <a:xfrm>
              <a:off x="1006193" y="13064705"/>
              <a:ext cx="6774815" cy="3441700"/>
            </a:xfrm>
            <a:custGeom>
              <a:avLst/>
              <a:gdLst/>
              <a:ahLst/>
              <a:cxnLst/>
              <a:rect l="l" t="t" r="r" b="b"/>
              <a:pathLst>
                <a:path w="6774815" h="3441700">
                  <a:moveTo>
                    <a:pt x="263665" y="0"/>
                  </a:moveTo>
                  <a:lnTo>
                    <a:pt x="224372" y="3540"/>
                  </a:lnTo>
                  <a:lnTo>
                    <a:pt x="186041" y="12810"/>
                  </a:lnTo>
                  <a:lnTo>
                    <a:pt x="149473" y="27609"/>
                  </a:lnTo>
                  <a:lnTo>
                    <a:pt x="115475" y="47613"/>
                  </a:lnTo>
                  <a:lnTo>
                    <a:pt x="84783" y="72385"/>
                  </a:lnTo>
                  <a:lnTo>
                    <a:pt x="58056" y="101391"/>
                  </a:lnTo>
                  <a:lnTo>
                    <a:pt x="35885" y="134004"/>
                  </a:lnTo>
                  <a:lnTo>
                    <a:pt x="18719" y="169522"/>
                  </a:lnTo>
                  <a:lnTo>
                    <a:pt x="6969" y="207172"/>
                  </a:lnTo>
                  <a:lnTo>
                    <a:pt x="860" y="246141"/>
                  </a:lnTo>
                  <a:lnTo>
                    <a:pt x="0" y="3177575"/>
                  </a:lnTo>
                  <a:lnTo>
                    <a:pt x="536" y="3190721"/>
                  </a:lnTo>
                  <a:lnTo>
                    <a:pt x="5997" y="3229790"/>
                  </a:lnTo>
                  <a:lnTo>
                    <a:pt x="17144" y="3267619"/>
                  </a:lnTo>
                  <a:lnTo>
                    <a:pt x="33719" y="3303416"/>
                  </a:lnTo>
                  <a:lnTo>
                    <a:pt x="55364" y="3336398"/>
                  </a:lnTo>
                  <a:lnTo>
                    <a:pt x="81611" y="3365839"/>
                  </a:lnTo>
                  <a:lnTo>
                    <a:pt x="111890" y="3391114"/>
                  </a:lnTo>
                  <a:lnTo>
                    <a:pt x="145553" y="3411665"/>
                  </a:lnTo>
                  <a:lnTo>
                    <a:pt x="181875" y="3427056"/>
                  </a:lnTo>
                  <a:lnTo>
                    <a:pt x="220061" y="3436952"/>
                  </a:lnTo>
                  <a:lnTo>
                    <a:pt x="259275" y="3441140"/>
                  </a:lnTo>
                  <a:lnTo>
                    <a:pt x="6510935" y="3441241"/>
                  </a:lnTo>
                  <a:lnTo>
                    <a:pt x="6524081" y="3440704"/>
                  </a:lnTo>
                  <a:lnTo>
                    <a:pt x="6563139" y="3435232"/>
                  </a:lnTo>
                  <a:lnTo>
                    <a:pt x="6600980" y="3424096"/>
                  </a:lnTo>
                  <a:lnTo>
                    <a:pt x="6636776" y="3407521"/>
                  </a:lnTo>
                  <a:lnTo>
                    <a:pt x="6669747" y="3385876"/>
                  </a:lnTo>
                  <a:lnTo>
                    <a:pt x="6699188" y="3359629"/>
                  </a:lnTo>
                  <a:lnTo>
                    <a:pt x="6724463" y="3329350"/>
                  </a:lnTo>
                  <a:lnTo>
                    <a:pt x="6745014" y="3295687"/>
                  </a:lnTo>
                  <a:lnTo>
                    <a:pt x="6760405" y="3259365"/>
                  </a:lnTo>
                  <a:lnTo>
                    <a:pt x="6770301" y="3221190"/>
                  </a:lnTo>
                  <a:lnTo>
                    <a:pt x="6774489" y="3181965"/>
                  </a:lnTo>
                  <a:lnTo>
                    <a:pt x="6774601" y="268054"/>
                  </a:lnTo>
                  <a:lnTo>
                    <a:pt x="6774601" y="263665"/>
                  </a:lnTo>
                  <a:lnTo>
                    <a:pt x="6771060" y="224384"/>
                  </a:lnTo>
                  <a:lnTo>
                    <a:pt x="6761790" y="186041"/>
                  </a:lnTo>
                  <a:lnTo>
                    <a:pt x="6746991" y="149485"/>
                  </a:lnTo>
                  <a:lnTo>
                    <a:pt x="6726988" y="115486"/>
                  </a:lnTo>
                  <a:lnTo>
                    <a:pt x="6702215" y="84794"/>
                  </a:lnTo>
                  <a:lnTo>
                    <a:pt x="6673209" y="58067"/>
                  </a:lnTo>
                  <a:lnTo>
                    <a:pt x="6640596" y="35885"/>
                  </a:lnTo>
                  <a:lnTo>
                    <a:pt x="6605079" y="18730"/>
                  </a:lnTo>
                  <a:lnTo>
                    <a:pt x="6567428" y="6969"/>
                  </a:lnTo>
                  <a:lnTo>
                    <a:pt x="6528460" y="860"/>
                  </a:lnTo>
                  <a:lnTo>
                    <a:pt x="263665" y="0"/>
                  </a:lnTo>
                  <a:close/>
                </a:path>
              </a:pathLst>
            </a:custGeom>
            <a:solidFill>
              <a:srgbClr val="000000">
                <a:alpha val="75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1006193" y="13064705"/>
              <a:ext cx="6774815" cy="3441700"/>
            </a:xfrm>
            <a:custGeom>
              <a:avLst/>
              <a:gdLst/>
              <a:ahLst/>
              <a:cxnLst/>
              <a:rect l="l" t="t" r="r" b="b"/>
              <a:pathLst>
                <a:path w="6774815" h="3441700">
                  <a:moveTo>
                    <a:pt x="6774601" y="268054"/>
                  </a:moveTo>
                  <a:lnTo>
                    <a:pt x="6774601" y="3173186"/>
                  </a:lnTo>
                  <a:lnTo>
                    <a:pt x="6774601" y="3177575"/>
                  </a:lnTo>
                  <a:lnTo>
                    <a:pt x="6774489" y="3181965"/>
                  </a:lnTo>
                  <a:lnTo>
                    <a:pt x="6774277" y="3186343"/>
                  </a:lnTo>
                  <a:lnTo>
                    <a:pt x="6774065" y="3190721"/>
                  </a:lnTo>
                  <a:lnTo>
                    <a:pt x="6773741" y="3195099"/>
                  </a:lnTo>
                  <a:lnTo>
                    <a:pt x="6773305" y="3199466"/>
                  </a:lnTo>
                  <a:lnTo>
                    <a:pt x="6772881" y="3203833"/>
                  </a:lnTo>
                  <a:lnTo>
                    <a:pt x="6772345" y="3208189"/>
                  </a:lnTo>
                  <a:lnTo>
                    <a:pt x="6771697" y="3212523"/>
                  </a:lnTo>
                  <a:lnTo>
                    <a:pt x="6771060" y="3216868"/>
                  </a:lnTo>
                  <a:lnTo>
                    <a:pt x="6763063" y="3251000"/>
                  </a:lnTo>
                  <a:lnTo>
                    <a:pt x="6761790" y="3255199"/>
                  </a:lnTo>
                  <a:lnTo>
                    <a:pt x="6754195" y="3275773"/>
                  </a:lnTo>
                  <a:lnTo>
                    <a:pt x="6752520" y="3279827"/>
                  </a:lnTo>
                  <a:lnTo>
                    <a:pt x="6742948" y="3299551"/>
                  </a:lnTo>
                  <a:lnTo>
                    <a:pt x="6740882" y="3303416"/>
                  </a:lnTo>
                  <a:lnTo>
                    <a:pt x="6721850" y="3332868"/>
                  </a:lnTo>
                  <a:lnTo>
                    <a:pt x="6719236" y="3336398"/>
                  </a:lnTo>
                  <a:lnTo>
                    <a:pt x="6716533" y="3339860"/>
                  </a:lnTo>
                  <a:lnTo>
                    <a:pt x="6713752" y="3343244"/>
                  </a:lnTo>
                  <a:lnTo>
                    <a:pt x="6710971" y="3346640"/>
                  </a:lnTo>
                  <a:lnTo>
                    <a:pt x="6708112" y="3349957"/>
                  </a:lnTo>
                  <a:lnTo>
                    <a:pt x="6705163" y="3353207"/>
                  </a:lnTo>
                  <a:lnTo>
                    <a:pt x="6702215" y="3356457"/>
                  </a:lnTo>
                  <a:lnTo>
                    <a:pt x="6673209" y="3383184"/>
                  </a:lnTo>
                  <a:lnTo>
                    <a:pt x="6666228" y="3388490"/>
                  </a:lnTo>
                  <a:lnTo>
                    <a:pt x="6662699" y="3391114"/>
                  </a:lnTo>
                  <a:lnTo>
                    <a:pt x="6629036" y="3411665"/>
                  </a:lnTo>
                  <a:lnTo>
                    <a:pt x="6621151" y="3415507"/>
                  </a:lnTo>
                  <a:lnTo>
                    <a:pt x="6617186" y="3417384"/>
                  </a:lnTo>
                  <a:lnTo>
                    <a:pt x="6613176" y="3419160"/>
                  </a:lnTo>
                  <a:lnTo>
                    <a:pt x="6609122" y="3420835"/>
                  </a:lnTo>
                  <a:lnTo>
                    <a:pt x="6605079" y="3422521"/>
                  </a:lnTo>
                  <a:lnTo>
                    <a:pt x="6584360" y="3429703"/>
                  </a:lnTo>
                  <a:lnTo>
                    <a:pt x="6580161" y="3430976"/>
                  </a:lnTo>
                  <a:lnTo>
                    <a:pt x="6575939" y="3432149"/>
                  </a:lnTo>
                  <a:lnTo>
                    <a:pt x="6571683" y="3433210"/>
                  </a:lnTo>
                  <a:lnTo>
                    <a:pt x="6567428" y="3434271"/>
                  </a:lnTo>
                  <a:lnTo>
                    <a:pt x="6563139" y="3435232"/>
                  </a:lnTo>
                  <a:lnTo>
                    <a:pt x="6558839" y="3436092"/>
                  </a:lnTo>
                  <a:lnTo>
                    <a:pt x="6554539" y="3436952"/>
                  </a:lnTo>
                  <a:lnTo>
                    <a:pt x="6515314" y="3441140"/>
                  </a:lnTo>
                  <a:lnTo>
                    <a:pt x="6510935" y="3441241"/>
                  </a:lnTo>
                  <a:lnTo>
                    <a:pt x="6506546" y="3441241"/>
                  </a:lnTo>
                  <a:lnTo>
                    <a:pt x="268054" y="3441241"/>
                  </a:lnTo>
                  <a:lnTo>
                    <a:pt x="263665" y="3441241"/>
                  </a:lnTo>
                  <a:lnTo>
                    <a:pt x="259275" y="3441140"/>
                  </a:lnTo>
                  <a:lnTo>
                    <a:pt x="220061" y="3436952"/>
                  </a:lnTo>
                  <a:lnTo>
                    <a:pt x="202928" y="3433210"/>
                  </a:lnTo>
                  <a:lnTo>
                    <a:pt x="198662" y="3432149"/>
                  </a:lnTo>
                  <a:lnTo>
                    <a:pt x="194440" y="3430976"/>
                  </a:lnTo>
                  <a:lnTo>
                    <a:pt x="190240" y="3429703"/>
                  </a:lnTo>
                  <a:lnTo>
                    <a:pt x="186041" y="3428430"/>
                  </a:lnTo>
                  <a:lnTo>
                    <a:pt x="165467" y="3420835"/>
                  </a:lnTo>
                  <a:lnTo>
                    <a:pt x="161413" y="3419160"/>
                  </a:lnTo>
                  <a:lnTo>
                    <a:pt x="157403" y="3417384"/>
                  </a:lnTo>
                  <a:lnTo>
                    <a:pt x="153438" y="3415507"/>
                  </a:lnTo>
                  <a:lnTo>
                    <a:pt x="149473" y="3413631"/>
                  </a:lnTo>
                  <a:lnTo>
                    <a:pt x="115475" y="3393627"/>
                  </a:lnTo>
                  <a:lnTo>
                    <a:pt x="108372" y="3388490"/>
                  </a:lnTo>
                  <a:lnTo>
                    <a:pt x="104842" y="3385876"/>
                  </a:lnTo>
                  <a:lnTo>
                    <a:pt x="78506" y="3362734"/>
                  </a:lnTo>
                  <a:lnTo>
                    <a:pt x="75401" y="3359629"/>
                  </a:lnTo>
                  <a:lnTo>
                    <a:pt x="72385" y="3356457"/>
                  </a:lnTo>
                  <a:lnTo>
                    <a:pt x="69437" y="3353207"/>
                  </a:lnTo>
                  <a:lnTo>
                    <a:pt x="66488" y="3349957"/>
                  </a:lnTo>
                  <a:lnTo>
                    <a:pt x="63629" y="3346640"/>
                  </a:lnTo>
                  <a:lnTo>
                    <a:pt x="60848" y="3343244"/>
                  </a:lnTo>
                  <a:lnTo>
                    <a:pt x="58056" y="3339860"/>
                  </a:lnTo>
                  <a:lnTo>
                    <a:pt x="55364" y="3336398"/>
                  </a:lnTo>
                  <a:lnTo>
                    <a:pt x="52750" y="3332868"/>
                  </a:lnTo>
                  <a:lnTo>
                    <a:pt x="50137" y="3329350"/>
                  </a:lnTo>
                  <a:lnTo>
                    <a:pt x="29575" y="3295687"/>
                  </a:lnTo>
                  <a:lnTo>
                    <a:pt x="20405" y="3275773"/>
                  </a:lnTo>
                  <a:lnTo>
                    <a:pt x="18719" y="3271718"/>
                  </a:lnTo>
                  <a:lnTo>
                    <a:pt x="6969" y="3234068"/>
                  </a:lnTo>
                  <a:lnTo>
                    <a:pt x="5148" y="3225479"/>
                  </a:lnTo>
                  <a:lnTo>
                    <a:pt x="4288" y="3221190"/>
                  </a:lnTo>
                  <a:lnTo>
                    <a:pt x="100" y="3181965"/>
                  </a:lnTo>
                  <a:lnTo>
                    <a:pt x="0" y="3177575"/>
                  </a:lnTo>
                  <a:lnTo>
                    <a:pt x="0" y="3173186"/>
                  </a:lnTo>
                  <a:lnTo>
                    <a:pt x="0" y="268054"/>
                  </a:lnTo>
                  <a:lnTo>
                    <a:pt x="0" y="263665"/>
                  </a:lnTo>
                  <a:lnTo>
                    <a:pt x="100" y="259287"/>
                  </a:lnTo>
                  <a:lnTo>
                    <a:pt x="4288" y="220061"/>
                  </a:lnTo>
                  <a:lnTo>
                    <a:pt x="5148" y="215761"/>
                  </a:lnTo>
                  <a:lnTo>
                    <a:pt x="5997" y="211461"/>
                  </a:lnTo>
                  <a:lnTo>
                    <a:pt x="17144" y="173621"/>
                  </a:lnTo>
                  <a:lnTo>
                    <a:pt x="20405" y="165479"/>
                  </a:lnTo>
                  <a:lnTo>
                    <a:pt x="22081" y="161424"/>
                  </a:lnTo>
                  <a:lnTo>
                    <a:pt x="40398" y="126488"/>
                  </a:lnTo>
                  <a:lnTo>
                    <a:pt x="45178" y="119127"/>
                  </a:lnTo>
                  <a:lnTo>
                    <a:pt x="47613" y="115486"/>
                  </a:lnTo>
                  <a:lnTo>
                    <a:pt x="60848" y="98007"/>
                  </a:lnTo>
                  <a:lnTo>
                    <a:pt x="63629" y="94612"/>
                  </a:lnTo>
                  <a:lnTo>
                    <a:pt x="66488" y="91294"/>
                  </a:lnTo>
                  <a:lnTo>
                    <a:pt x="69437" y="88044"/>
                  </a:lnTo>
                  <a:lnTo>
                    <a:pt x="72385" y="84794"/>
                  </a:lnTo>
                  <a:lnTo>
                    <a:pt x="88033" y="69437"/>
                  </a:lnTo>
                  <a:lnTo>
                    <a:pt x="91283" y="66488"/>
                  </a:lnTo>
                  <a:lnTo>
                    <a:pt x="108372" y="52750"/>
                  </a:lnTo>
                  <a:lnTo>
                    <a:pt x="111890" y="50137"/>
                  </a:lnTo>
                  <a:lnTo>
                    <a:pt x="141689" y="31652"/>
                  </a:lnTo>
                  <a:lnTo>
                    <a:pt x="145553" y="29586"/>
                  </a:lnTo>
                  <a:lnTo>
                    <a:pt x="149473" y="27609"/>
                  </a:lnTo>
                  <a:lnTo>
                    <a:pt x="153438" y="25733"/>
                  </a:lnTo>
                  <a:lnTo>
                    <a:pt x="157403" y="23856"/>
                  </a:lnTo>
                  <a:lnTo>
                    <a:pt x="161413" y="22081"/>
                  </a:lnTo>
                  <a:lnTo>
                    <a:pt x="165467" y="20405"/>
                  </a:lnTo>
                  <a:lnTo>
                    <a:pt x="169522" y="18730"/>
                  </a:lnTo>
                  <a:lnTo>
                    <a:pt x="173610" y="17144"/>
                  </a:lnTo>
                  <a:lnTo>
                    <a:pt x="177742" y="15670"/>
                  </a:lnTo>
                  <a:lnTo>
                    <a:pt x="181875" y="14195"/>
                  </a:lnTo>
                  <a:lnTo>
                    <a:pt x="186041" y="12810"/>
                  </a:lnTo>
                  <a:lnTo>
                    <a:pt x="190240" y="11537"/>
                  </a:lnTo>
                  <a:lnTo>
                    <a:pt x="194440" y="10264"/>
                  </a:lnTo>
                  <a:lnTo>
                    <a:pt x="228728" y="2903"/>
                  </a:lnTo>
                  <a:lnTo>
                    <a:pt x="233062" y="2256"/>
                  </a:lnTo>
                  <a:lnTo>
                    <a:pt x="237407" y="1720"/>
                  </a:lnTo>
                  <a:lnTo>
                    <a:pt x="241774" y="1295"/>
                  </a:lnTo>
                  <a:lnTo>
                    <a:pt x="246141" y="860"/>
                  </a:lnTo>
                  <a:lnTo>
                    <a:pt x="250519" y="536"/>
                  </a:lnTo>
                  <a:lnTo>
                    <a:pt x="254897" y="323"/>
                  </a:lnTo>
                  <a:lnTo>
                    <a:pt x="259275" y="111"/>
                  </a:lnTo>
                  <a:lnTo>
                    <a:pt x="263665" y="0"/>
                  </a:lnTo>
                  <a:lnTo>
                    <a:pt x="268054" y="0"/>
                  </a:lnTo>
                  <a:lnTo>
                    <a:pt x="6506546" y="0"/>
                  </a:lnTo>
                  <a:lnTo>
                    <a:pt x="6510935" y="0"/>
                  </a:lnTo>
                  <a:lnTo>
                    <a:pt x="6515314" y="111"/>
                  </a:lnTo>
                  <a:lnTo>
                    <a:pt x="6519703" y="323"/>
                  </a:lnTo>
                  <a:lnTo>
                    <a:pt x="6524081" y="536"/>
                  </a:lnTo>
                  <a:lnTo>
                    <a:pt x="6528460" y="860"/>
                  </a:lnTo>
                  <a:lnTo>
                    <a:pt x="6532815" y="1295"/>
                  </a:lnTo>
                  <a:lnTo>
                    <a:pt x="6537183" y="1720"/>
                  </a:lnTo>
                  <a:lnTo>
                    <a:pt x="6541538" y="2256"/>
                  </a:lnTo>
                  <a:lnTo>
                    <a:pt x="6545883" y="2903"/>
                  </a:lnTo>
                  <a:lnTo>
                    <a:pt x="6550217" y="3540"/>
                  </a:lnTo>
                  <a:lnTo>
                    <a:pt x="6584360" y="11537"/>
                  </a:lnTo>
                  <a:lnTo>
                    <a:pt x="6588560" y="12810"/>
                  </a:lnTo>
                  <a:lnTo>
                    <a:pt x="6592726" y="14195"/>
                  </a:lnTo>
                  <a:lnTo>
                    <a:pt x="6596847" y="15670"/>
                  </a:lnTo>
                  <a:lnTo>
                    <a:pt x="6600980" y="17144"/>
                  </a:lnTo>
                  <a:lnTo>
                    <a:pt x="6605079" y="18730"/>
                  </a:lnTo>
                  <a:lnTo>
                    <a:pt x="6609122" y="20405"/>
                  </a:lnTo>
                  <a:lnTo>
                    <a:pt x="6613176" y="22081"/>
                  </a:lnTo>
                  <a:lnTo>
                    <a:pt x="6648112" y="40386"/>
                  </a:lnTo>
                  <a:lnTo>
                    <a:pt x="6676593" y="60848"/>
                  </a:lnTo>
                  <a:lnTo>
                    <a:pt x="6679989" y="63629"/>
                  </a:lnTo>
                  <a:lnTo>
                    <a:pt x="6705163" y="88044"/>
                  </a:lnTo>
                  <a:lnTo>
                    <a:pt x="6708112" y="91294"/>
                  </a:lnTo>
                  <a:lnTo>
                    <a:pt x="6710971" y="94612"/>
                  </a:lnTo>
                  <a:lnTo>
                    <a:pt x="6713752" y="98007"/>
                  </a:lnTo>
                  <a:lnTo>
                    <a:pt x="6716533" y="101391"/>
                  </a:lnTo>
                  <a:lnTo>
                    <a:pt x="6738715" y="134004"/>
                  </a:lnTo>
                  <a:lnTo>
                    <a:pt x="6754195" y="165479"/>
                  </a:lnTo>
                  <a:lnTo>
                    <a:pt x="6755870" y="169522"/>
                  </a:lnTo>
                  <a:lnTo>
                    <a:pt x="6757456" y="173621"/>
                  </a:lnTo>
                  <a:lnTo>
                    <a:pt x="6758931" y="177753"/>
                  </a:lnTo>
                  <a:lnTo>
                    <a:pt x="6760405" y="181875"/>
                  </a:lnTo>
                  <a:lnTo>
                    <a:pt x="6761790" y="186041"/>
                  </a:lnTo>
                  <a:lnTo>
                    <a:pt x="6763063" y="190240"/>
                  </a:lnTo>
                  <a:lnTo>
                    <a:pt x="6764336" y="194440"/>
                  </a:lnTo>
                  <a:lnTo>
                    <a:pt x="6771697" y="228717"/>
                  </a:lnTo>
                  <a:lnTo>
                    <a:pt x="6772345" y="233062"/>
                  </a:lnTo>
                  <a:lnTo>
                    <a:pt x="6772881" y="237418"/>
                  </a:lnTo>
                  <a:lnTo>
                    <a:pt x="6773305" y="241785"/>
                  </a:lnTo>
                  <a:lnTo>
                    <a:pt x="6773741" y="246141"/>
                  </a:lnTo>
                  <a:lnTo>
                    <a:pt x="6774065" y="250519"/>
                  </a:lnTo>
                  <a:lnTo>
                    <a:pt x="6774277" y="254897"/>
                  </a:lnTo>
                  <a:lnTo>
                    <a:pt x="6774489" y="259287"/>
                  </a:lnTo>
                  <a:lnTo>
                    <a:pt x="6774601" y="263665"/>
                  </a:lnTo>
                  <a:lnTo>
                    <a:pt x="6774601" y="268054"/>
                  </a:lnTo>
                  <a:close/>
                </a:path>
              </a:pathLst>
            </a:custGeom>
            <a:ln w="16731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6" name="object 26"/>
          <p:cNvSpPr txBox="1"/>
          <p:nvPr/>
        </p:nvSpPr>
        <p:spPr>
          <a:xfrm>
            <a:off x="1572705" y="14358822"/>
            <a:ext cx="5603875" cy="1631314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Azure</a:t>
            </a:r>
            <a:r>
              <a:rPr dirty="0" sz="175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Site</a:t>
            </a:r>
            <a:r>
              <a:rPr dirty="0" sz="175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Recovery</a:t>
            </a:r>
            <a:r>
              <a:rPr dirty="0" sz="175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delivers</a:t>
            </a:r>
            <a:r>
              <a:rPr dirty="0" sz="175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disaster</a:t>
            </a:r>
            <a:r>
              <a:rPr dirty="0" sz="175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recovery</a:t>
            </a:r>
            <a:r>
              <a:rPr dirty="0" sz="175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without</a:t>
            </a:r>
            <a:r>
              <a:rPr dirty="0" sz="175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 spc="-50">
                <a:solidFill>
                  <a:srgbClr val="FFFFFF"/>
                </a:solidFill>
                <a:latin typeface="Arial"/>
                <a:cs typeface="Arial"/>
              </a:rPr>
              <a:t>a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second</a:t>
            </a:r>
            <a:r>
              <a:rPr dirty="0" sz="175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data</a:t>
            </a:r>
            <a:r>
              <a:rPr dirty="0" sz="175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centre.</a:t>
            </a:r>
            <a:r>
              <a:rPr dirty="0" sz="175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Replicate</a:t>
            </a:r>
            <a:r>
              <a:rPr dirty="0" sz="175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workloads</a:t>
            </a:r>
            <a:r>
              <a:rPr dirty="0" sz="175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dirty="0" sz="1750" spc="-1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Azure</a:t>
            </a:r>
            <a:r>
              <a:rPr dirty="0" sz="175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 spc="-25">
                <a:solidFill>
                  <a:srgbClr val="FFFFFF"/>
                </a:solidFill>
                <a:latin typeface="Arial"/>
                <a:cs typeface="Arial"/>
              </a:rPr>
              <a:t>or </a:t>
            </a:r>
            <a:r>
              <a:rPr dirty="0" sz="1750" spc="-10">
                <a:solidFill>
                  <a:srgbClr val="FFFFFF"/>
                </a:solidFill>
                <a:latin typeface="Arial"/>
                <a:cs typeface="Arial"/>
              </a:rPr>
              <a:t>between</a:t>
            </a:r>
            <a:r>
              <a:rPr dirty="0" sz="1750" spc="-1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Azure</a:t>
            </a:r>
            <a:r>
              <a:rPr dirty="0" sz="175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regions,</a:t>
            </a:r>
            <a:r>
              <a:rPr dirty="0" sz="175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automate</a:t>
            </a:r>
            <a:r>
              <a:rPr dirty="0" sz="175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failover,</a:t>
            </a:r>
            <a:r>
              <a:rPr dirty="0" sz="175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 spc="-10">
                <a:solidFill>
                  <a:srgbClr val="FFFFFF"/>
                </a:solidFill>
                <a:latin typeface="Arial"/>
                <a:cs typeface="Arial"/>
              </a:rPr>
              <a:t>orchestrate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recovery</a:t>
            </a:r>
            <a:r>
              <a:rPr dirty="0" sz="175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plans,</a:t>
            </a:r>
            <a:r>
              <a:rPr dirty="0" sz="175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perform</a:t>
            </a:r>
            <a:r>
              <a:rPr dirty="0" sz="175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 spc="-10">
                <a:solidFill>
                  <a:srgbClr val="FFFFFF"/>
                </a:solidFill>
                <a:latin typeface="Arial"/>
                <a:cs typeface="Arial"/>
              </a:rPr>
              <a:t>non-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disruptive</a:t>
            </a:r>
            <a:r>
              <a:rPr dirty="0" sz="175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DR</a:t>
            </a:r>
            <a:r>
              <a:rPr dirty="0" sz="175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drills</a:t>
            </a:r>
            <a:r>
              <a:rPr dirty="0" sz="175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 spc="-25">
                <a:solidFill>
                  <a:srgbClr val="FFFFFF"/>
                </a:solidFill>
                <a:latin typeface="Arial"/>
                <a:cs typeface="Arial"/>
              </a:rPr>
              <a:t>and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align</a:t>
            </a:r>
            <a:r>
              <a:rPr dirty="0" sz="175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dirty="0" sz="175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RPO/RTO</a:t>
            </a:r>
            <a:r>
              <a:rPr dirty="0" sz="175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demands.</a:t>
            </a:r>
            <a:r>
              <a:rPr dirty="0" sz="175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Ensure</a:t>
            </a:r>
            <a:r>
              <a:rPr dirty="0" sz="175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business</a:t>
            </a:r>
            <a:r>
              <a:rPr dirty="0" sz="175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 spc="-10">
                <a:solidFill>
                  <a:srgbClr val="FFFFFF"/>
                </a:solidFill>
                <a:latin typeface="Arial"/>
                <a:cs typeface="Arial"/>
              </a:rPr>
              <a:t>critical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services</a:t>
            </a:r>
            <a:r>
              <a:rPr dirty="0" sz="175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stay</a:t>
            </a:r>
            <a:r>
              <a:rPr dirty="0" sz="175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online</a:t>
            </a:r>
            <a:r>
              <a:rPr dirty="0" sz="175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dirty="0" sz="175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even</a:t>
            </a:r>
            <a:r>
              <a:rPr dirty="0" sz="175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during</a:t>
            </a:r>
            <a:r>
              <a:rPr dirty="0" sz="175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>
                <a:solidFill>
                  <a:srgbClr val="FFFFFF"/>
                </a:solidFill>
                <a:latin typeface="Arial"/>
                <a:cs typeface="Arial"/>
              </a:rPr>
              <a:t>outage</a:t>
            </a:r>
            <a:r>
              <a:rPr dirty="0" sz="175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50" spc="-10">
                <a:solidFill>
                  <a:srgbClr val="FFFFFF"/>
                </a:solidFill>
                <a:latin typeface="Arial"/>
                <a:cs typeface="Arial"/>
              </a:rPr>
              <a:t>events.</a:t>
            </a:r>
            <a:endParaRPr sz="175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572704" y="13531375"/>
            <a:ext cx="3260090" cy="42735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2600" b="1">
                <a:solidFill>
                  <a:srgbClr val="FFFFFF"/>
                </a:solidFill>
                <a:latin typeface="Arial"/>
                <a:cs typeface="Arial"/>
              </a:rPr>
              <a:t>Azure</a:t>
            </a:r>
            <a:r>
              <a:rPr dirty="0" sz="2600" spc="4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600" b="1">
                <a:solidFill>
                  <a:srgbClr val="FFFFFF"/>
                </a:solidFill>
                <a:latin typeface="Arial"/>
                <a:cs typeface="Arial"/>
              </a:rPr>
              <a:t>Site</a:t>
            </a:r>
            <a:r>
              <a:rPr dirty="0" sz="2600" spc="5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600" spc="-10" b="1">
                <a:solidFill>
                  <a:srgbClr val="FFFFFF"/>
                </a:solidFill>
                <a:latin typeface="Arial"/>
                <a:cs typeface="Arial"/>
              </a:rPr>
              <a:t>Recovery</a:t>
            </a:r>
            <a:endParaRPr sz="260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8721510" y="10947816"/>
            <a:ext cx="6055360" cy="3418204"/>
          </a:xfrm>
          <a:custGeom>
            <a:avLst/>
            <a:gdLst/>
            <a:ahLst/>
            <a:cxnLst/>
            <a:rect l="l" t="t" r="r" b="b"/>
            <a:pathLst>
              <a:path w="6055359" h="3418205">
                <a:moveTo>
                  <a:pt x="5796469" y="100"/>
                </a:moveTo>
                <a:lnTo>
                  <a:pt x="263263" y="0"/>
                </a:lnTo>
                <a:lnTo>
                  <a:pt x="224037" y="3529"/>
                </a:lnTo>
                <a:lnTo>
                  <a:pt x="185761" y="12788"/>
                </a:lnTo>
                <a:lnTo>
                  <a:pt x="149250" y="27564"/>
                </a:lnTo>
                <a:lnTo>
                  <a:pt x="115319" y="47535"/>
                </a:lnTo>
                <a:lnTo>
                  <a:pt x="84671" y="72263"/>
                </a:lnTo>
                <a:lnTo>
                  <a:pt x="57977" y="101235"/>
                </a:lnTo>
                <a:lnTo>
                  <a:pt x="35829" y="133792"/>
                </a:lnTo>
                <a:lnTo>
                  <a:pt x="18707" y="169254"/>
                </a:lnTo>
                <a:lnTo>
                  <a:pt x="6958" y="206848"/>
                </a:lnTo>
                <a:lnTo>
                  <a:pt x="871" y="245761"/>
                </a:lnTo>
                <a:lnTo>
                  <a:pt x="0" y="3154712"/>
                </a:lnTo>
                <a:lnTo>
                  <a:pt x="547" y="3167836"/>
                </a:lnTo>
                <a:lnTo>
                  <a:pt x="6008" y="3206838"/>
                </a:lnTo>
                <a:lnTo>
                  <a:pt x="17133" y="3244622"/>
                </a:lnTo>
                <a:lnTo>
                  <a:pt x="33674" y="3280352"/>
                </a:lnTo>
                <a:lnTo>
                  <a:pt x="55286" y="3313278"/>
                </a:lnTo>
                <a:lnTo>
                  <a:pt x="81488" y="3342675"/>
                </a:lnTo>
                <a:lnTo>
                  <a:pt x="111734" y="3367905"/>
                </a:lnTo>
                <a:lnTo>
                  <a:pt x="145341" y="3388434"/>
                </a:lnTo>
                <a:lnTo>
                  <a:pt x="181607" y="3403791"/>
                </a:lnTo>
                <a:lnTo>
                  <a:pt x="219726" y="3413676"/>
                </a:lnTo>
                <a:lnTo>
                  <a:pt x="258884" y="3417864"/>
                </a:lnTo>
                <a:lnTo>
                  <a:pt x="5792091" y="3417964"/>
                </a:lnTo>
                <a:lnTo>
                  <a:pt x="5805215" y="3417428"/>
                </a:lnTo>
                <a:lnTo>
                  <a:pt x="5844217" y="3411967"/>
                </a:lnTo>
                <a:lnTo>
                  <a:pt x="5881990" y="3400842"/>
                </a:lnTo>
                <a:lnTo>
                  <a:pt x="5917731" y="3384301"/>
                </a:lnTo>
                <a:lnTo>
                  <a:pt x="5950657" y="3362689"/>
                </a:lnTo>
                <a:lnTo>
                  <a:pt x="5980053" y="3336476"/>
                </a:lnTo>
                <a:lnTo>
                  <a:pt x="6005284" y="3306242"/>
                </a:lnTo>
                <a:lnTo>
                  <a:pt x="6025801" y="3272634"/>
                </a:lnTo>
                <a:lnTo>
                  <a:pt x="6041170" y="3236369"/>
                </a:lnTo>
                <a:lnTo>
                  <a:pt x="6051054" y="3198249"/>
                </a:lnTo>
                <a:lnTo>
                  <a:pt x="6055231" y="3159091"/>
                </a:lnTo>
                <a:lnTo>
                  <a:pt x="6055343" y="267630"/>
                </a:lnTo>
                <a:lnTo>
                  <a:pt x="6055343" y="263252"/>
                </a:lnTo>
                <a:lnTo>
                  <a:pt x="6051803" y="224026"/>
                </a:lnTo>
                <a:lnTo>
                  <a:pt x="6042543" y="185750"/>
                </a:lnTo>
                <a:lnTo>
                  <a:pt x="6027778" y="149239"/>
                </a:lnTo>
                <a:lnTo>
                  <a:pt x="6007808" y="115297"/>
                </a:lnTo>
                <a:lnTo>
                  <a:pt x="5983069" y="84649"/>
                </a:lnTo>
                <a:lnTo>
                  <a:pt x="5954108" y="57966"/>
                </a:lnTo>
                <a:lnTo>
                  <a:pt x="5921539" y="35818"/>
                </a:lnTo>
                <a:lnTo>
                  <a:pt x="5886078" y="18696"/>
                </a:lnTo>
                <a:lnTo>
                  <a:pt x="5848494" y="6947"/>
                </a:lnTo>
                <a:lnTo>
                  <a:pt x="5809582" y="860"/>
                </a:lnTo>
                <a:lnTo>
                  <a:pt x="5796469" y="1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 txBox="1"/>
          <p:nvPr/>
        </p:nvSpPr>
        <p:spPr>
          <a:xfrm>
            <a:off x="9546702" y="12755400"/>
            <a:ext cx="4405630" cy="5511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76530" marR="5080" indent="-164465">
              <a:lnSpc>
                <a:spcPct val="101400"/>
              </a:lnSpc>
              <a:spcBef>
                <a:spcPts val="95"/>
              </a:spcBef>
            </a:pPr>
            <a:r>
              <a:rPr dirty="0" sz="1700">
                <a:latin typeface="Arial"/>
                <a:cs typeface="Arial"/>
              </a:rPr>
              <a:t>Backup</a:t>
            </a:r>
            <a:r>
              <a:rPr dirty="0" sz="1700" spc="40">
                <a:latin typeface="Arial"/>
                <a:cs typeface="Arial"/>
              </a:rPr>
              <a:t> </a:t>
            </a:r>
            <a:r>
              <a:rPr dirty="0" sz="1700">
                <a:latin typeface="Arial"/>
                <a:cs typeface="Arial"/>
              </a:rPr>
              <a:t>protects</a:t>
            </a:r>
            <a:r>
              <a:rPr dirty="0" sz="1700" spc="40">
                <a:latin typeface="Arial"/>
                <a:cs typeface="Arial"/>
              </a:rPr>
              <a:t> </a:t>
            </a:r>
            <a:r>
              <a:rPr dirty="0" sz="1700">
                <a:latin typeface="Arial"/>
                <a:cs typeface="Arial"/>
              </a:rPr>
              <a:t>data.</a:t>
            </a:r>
            <a:r>
              <a:rPr dirty="0" sz="1700" spc="40">
                <a:latin typeface="Arial"/>
                <a:cs typeface="Arial"/>
              </a:rPr>
              <a:t> </a:t>
            </a:r>
            <a:r>
              <a:rPr dirty="0" sz="1700">
                <a:latin typeface="Arial"/>
                <a:cs typeface="Arial"/>
              </a:rPr>
              <a:t>Site</a:t>
            </a:r>
            <a:r>
              <a:rPr dirty="0" sz="1700" spc="40">
                <a:latin typeface="Arial"/>
                <a:cs typeface="Arial"/>
              </a:rPr>
              <a:t> </a:t>
            </a:r>
            <a:r>
              <a:rPr dirty="0" sz="1700">
                <a:latin typeface="Arial"/>
                <a:cs typeface="Arial"/>
              </a:rPr>
              <a:t>Recovery</a:t>
            </a:r>
            <a:r>
              <a:rPr dirty="0" sz="1700" spc="40">
                <a:latin typeface="Arial"/>
                <a:cs typeface="Arial"/>
              </a:rPr>
              <a:t> </a:t>
            </a:r>
            <a:r>
              <a:rPr dirty="0" sz="1700" spc="-10">
                <a:latin typeface="Arial"/>
                <a:cs typeface="Arial"/>
              </a:rPr>
              <a:t>protects </a:t>
            </a:r>
            <a:r>
              <a:rPr dirty="0" sz="1700">
                <a:latin typeface="Arial"/>
                <a:cs typeface="Arial"/>
              </a:rPr>
              <a:t>service.</a:t>
            </a:r>
            <a:r>
              <a:rPr dirty="0" sz="1700" spc="30">
                <a:latin typeface="Arial"/>
                <a:cs typeface="Arial"/>
              </a:rPr>
              <a:t> </a:t>
            </a:r>
            <a:r>
              <a:rPr dirty="0" sz="1700">
                <a:latin typeface="Arial"/>
                <a:cs typeface="Arial"/>
              </a:rPr>
              <a:t>Combined</a:t>
            </a:r>
            <a:r>
              <a:rPr dirty="0" sz="1700" spc="35">
                <a:latin typeface="Arial"/>
                <a:cs typeface="Arial"/>
              </a:rPr>
              <a:t> </a:t>
            </a:r>
            <a:r>
              <a:rPr dirty="0" sz="1700">
                <a:latin typeface="Arial"/>
                <a:cs typeface="Arial"/>
              </a:rPr>
              <a:t>-</a:t>
            </a:r>
            <a:r>
              <a:rPr dirty="0" sz="1700" spc="35">
                <a:latin typeface="Arial"/>
                <a:cs typeface="Arial"/>
              </a:rPr>
              <a:t> </a:t>
            </a:r>
            <a:r>
              <a:rPr dirty="0" sz="1700">
                <a:latin typeface="Arial"/>
                <a:cs typeface="Arial"/>
              </a:rPr>
              <a:t>they</a:t>
            </a:r>
            <a:r>
              <a:rPr dirty="0" sz="1700" spc="35">
                <a:latin typeface="Arial"/>
                <a:cs typeface="Arial"/>
              </a:rPr>
              <a:t> </a:t>
            </a:r>
            <a:r>
              <a:rPr dirty="0" sz="1700">
                <a:latin typeface="Arial"/>
                <a:cs typeface="Arial"/>
              </a:rPr>
              <a:t>form</a:t>
            </a:r>
            <a:r>
              <a:rPr dirty="0" sz="1700" spc="35">
                <a:latin typeface="Arial"/>
                <a:cs typeface="Arial"/>
              </a:rPr>
              <a:t> </a:t>
            </a:r>
            <a:r>
              <a:rPr dirty="0" sz="1700">
                <a:latin typeface="Arial"/>
                <a:cs typeface="Arial"/>
              </a:rPr>
              <a:t>a</a:t>
            </a:r>
            <a:r>
              <a:rPr dirty="0" sz="1700" spc="35">
                <a:latin typeface="Arial"/>
                <a:cs typeface="Arial"/>
              </a:rPr>
              <a:t> </a:t>
            </a:r>
            <a:r>
              <a:rPr dirty="0" sz="1700" spc="-10">
                <a:latin typeface="Arial"/>
                <a:cs typeface="Arial"/>
              </a:rPr>
              <a:t>complete</a:t>
            </a:r>
            <a:endParaRPr sz="17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9431137" y="13280693"/>
            <a:ext cx="4636770" cy="5511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24790" marR="5080" indent="-212725">
              <a:lnSpc>
                <a:spcPct val="101400"/>
              </a:lnSpc>
              <a:spcBef>
                <a:spcPts val="95"/>
              </a:spcBef>
            </a:pPr>
            <a:r>
              <a:rPr dirty="0" sz="1700">
                <a:latin typeface="Arial"/>
                <a:cs typeface="Arial"/>
              </a:rPr>
              <a:t>resilience</a:t>
            </a:r>
            <a:r>
              <a:rPr dirty="0" sz="1700" spc="40">
                <a:latin typeface="Arial"/>
                <a:cs typeface="Arial"/>
              </a:rPr>
              <a:t> </a:t>
            </a:r>
            <a:r>
              <a:rPr dirty="0" sz="1700">
                <a:latin typeface="Arial"/>
                <a:cs typeface="Arial"/>
              </a:rPr>
              <a:t>capability</a:t>
            </a:r>
            <a:r>
              <a:rPr dirty="0" sz="1700" spc="40">
                <a:latin typeface="Arial"/>
                <a:cs typeface="Arial"/>
              </a:rPr>
              <a:t> </a:t>
            </a:r>
            <a:r>
              <a:rPr dirty="0" sz="1700">
                <a:latin typeface="Arial"/>
                <a:cs typeface="Arial"/>
              </a:rPr>
              <a:t>across</a:t>
            </a:r>
            <a:r>
              <a:rPr dirty="0" sz="1700" spc="40">
                <a:latin typeface="Arial"/>
                <a:cs typeface="Arial"/>
              </a:rPr>
              <a:t> </a:t>
            </a:r>
            <a:r>
              <a:rPr dirty="0" sz="1700">
                <a:latin typeface="Arial"/>
                <a:cs typeface="Arial"/>
              </a:rPr>
              <a:t>the</a:t>
            </a:r>
            <a:r>
              <a:rPr dirty="0" sz="1700" spc="45">
                <a:latin typeface="Arial"/>
                <a:cs typeface="Arial"/>
              </a:rPr>
              <a:t> </a:t>
            </a:r>
            <a:r>
              <a:rPr dirty="0" sz="1700">
                <a:latin typeface="Arial"/>
                <a:cs typeface="Arial"/>
              </a:rPr>
              <a:t>threat</a:t>
            </a:r>
            <a:r>
              <a:rPr dirty="0" sz="1700" spc="40">
                <a:latin typeface="Arial"/>
                <a:cs typeface="Arial"/>
              </a:rPr>
              <a:t> </a:t>
            </a:r>
            <a:r>
              <a:rPr dirty="0" sz="1700" spc="-10">
                <a:latin typeface="Arial"/>
                <a:cs typeface="Arial"/>
              </a:rPr>
              <a:t>spectrum: </a:t>
            </a:r>
            <a:r>
              <a:rPr dirty="0" sz="1700">
                <a:latin typeface="Arial"/>
                <a:cs typeface="Arial"/>
              </a:rPr>
              <a:t>from</a:t>
            </a:r>
            <a:r>
              <a:rPr dirty="0" sz="1700" spc="25">
                <a:latin typeface="Arial"/>
                <a:cs typeface="Arial"/>
              </a:rPr>
              <a:t> </a:t>
            </a:r>
            <a:r>
              <a:rPr dirty="0" sz="1700">
                <a:latin typeface="Arial"/>
                <a:cs typeface="Arial"/>
              </a:rPr>
              <a:t>accidental</a:t>
            </a:r>
            <a:r>
              <a:rPr dirty="0" sz="1700" spc="25">
                <a:latin typeface="Arial"/>
                <a:cs typeface="Arial"/>
              </a:rPr>
              <a:t> </a:t>
            </a:r>
            <a:r>
              <a:rPr dirty="0" sz="1700">
                <a:latin typeface="Arial"/>
                <a:cs typeface="Arial"/>
              </a:rPr>
              <a:t>deletion</a:t>
            </a:r>
            <a:r>
              <a:rPr dirty="0" sz="1700" spc="30">
                <a:latin typeface="Arial"/>
                <a:cs typeface="Arial"/>
              </a:rPr>
              <a:t> </a:t>
            </a:r>
            <a:r>
              <a:rPr dirty="0" sz="1700">
                <a:latin typeface="Arial"/>
                <a:cs typeface="Arial"/>
              </a:rPr>
              <a:t>to</a:t>
            </a:r>
            <a:r>
              <a:rPr dirty="0" sz="1700" spc="25">
                <a:latin typeface="Arial"/>
                <a:cs typeface="Arial"/>
              </a:rPr>
              <a:t> </a:t>
            </a:r>
            <a:r>
              <a:rPr dirty="0" sz="1700">
                <a:latin typeface="Arial"/>
                <a:cs typeface="Arial"/>
              </a:rPr>
              <a:t>regional</a:t>
            </a:r>
            <a:r>
              <a:rPr dirty="0" sz="1700" spc="30">
                <a:latin typeface="Arial"/>
                <a:cs typeface="Arial"/>
              </a:rPr>
              <a:t> </a:t>
            </a:r>
            <a:r>
              <a:rPr dirty="0" sz="1700" spc="-10">
                <a:latin typeface="Arial"/>
                <a:cs typeface="Arial"/>
              </a:rPr>
              <a:t>outage.</a:t>
            </a:r>
            <a:endParaRPr sz="1700">
              <a:latin typeface="Arial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9770322" y="11594742"/>
            <a:ext cx="3957954" cy="711835"/>
          </a:xfrm>
          <a:custGeom>
            <a:avLst/>
            <a:gdLst/>
            <a:ahLst/>
            <a:cxnLst/>
            <a:rect l="l" t="t" r="r" b="b"/>
            <a:pathLst>
              <a:path w="3957955" h="711834">
                <a:moveTo>
                  <a:pt x="3607825" y="0"/>
                </a:moveTo>
                <a:lnTo>
                  <a:pt x="355719" y="0"/>
                </a:lnTo>
                <a:lnTo>
                  <a:pt x="344081" y="145"/>
                </a:lnTo>
                <a:lnTo>
                  <a:pt x="292034" y="5696"/>
                </a:lnTo>
                <a:lnTo>
                  <a:pt x="241360" y="18830"/>
                </a:lnTo>
                <a:lnTo>
                  <a:pt x="193166" y="39258"/>
                </a:lnTo>
                <a:lnTo>
                  <a:pt x="148491" y="66533"/>
                </a:lnTo>
                <a:lnTo>
                  <a:pt x="108305" y="100073"/>
                </a:lnTo>
                <a:lnTo>
                  <a:pt x="73469" y="139142"/>
                </a:lnTo>
                <a:lnTo>
                  <a:pt x="44742" y="182902"/>
                </a:lnTo>
                <a:lnTo>
                  <a:pt x="22751" y="230404"/>
                </a:lnTo>
                <a:lnTo>
                  <a:pt x="7963" y="280619"/>
                </a:lnTo>
                <a:lnTo>
                  <a:pt x="714" y="332454"/>
                </a:lnTo>
                <a:lnTo>
                  <a:pt x="0" y="349900"/>
                </a:lnTo>
                <a:lnTo>
                  <a:pt x="134" y="367368"/>
                </a:lnTo>
                <a:lnTo>
                  <a:pt x="5696" y="419416"/>
                </a:lnTo>
                <a:lnTo>
                  <a:pt x="18830" y="470078"/>
                </a:lnTo>
                <a:lnTo>
                  <a:pt x="39258" y="518272"/>
                </a:lnTo>
                <a:lnTo>
                  <a:pt x="66533" y="562948"/>
                </a:lnTo>
                <a:lnTo>
                  <a:pt x="100062" y="603145"/>
                </a:lnTo>
                <a:lnTo>
                  <a:pt x="139142" y="637981"/>
                </a:lnTo>
                <a:lnTo>
                  <a:pt x="182902" y="666696"/>
                </a:lnTo>
                <a:lnTo>
                  <a:pt x="230392" y="688688"/>
                </a:lnTo>
                <a:lnTo>
                  <a:pt x="280608" y="703475"/>
                </a:lnTo>
                <a:lnTo>
                  <a:pt x="332454" y="710735"/>
                </a:lnTo>
                <a:lnTo>
                  <a:pt x="349900" y="711450"/>
                </a:lnTo>
                <a:lnTo>
                  <a:pt x="3602017" y="711450"/>
                </a:lnTo>
                <a:lnTo>
                  <a:pt x="3648447" y="708457"/>
                </a:lnTo>
                <a:lnTo>
                  <a:pt x="3699701" y="697824"/>
                </a:lnTo>
                <a:lnTo>
                  <a:pt x="3748844" y="679786"/>
                </a:lnTo>
                <a:lnTo>
                  <a:pt x="3794805" y="654734"/>
                </a:lnTo>
                <a:lnTo>
                  <a:pt x="3836588" y="623204"/>
                </a:lnTo>
                <a:lnTo>
                  <a:pt x="3873300" y="585889"/>
                </a:lnTo>
                <a:lnTo>
                  <a:pt x="3904137" y="543592"/>
                </a:lnTo>
                <a:lnTo>
                  <a:pt x="3928430" y="497230"/>
                </a:lnTo>
                <a:lnTo>
                  <a:pt x="3945664" y="447807"/>
                </a:lnTo>
                <a:lnTo>
                  <a:pt x="3955448" y="396385"/>
                </a:lnTo>
                <a:lnTo>
                  <a:pt x="3957726" y="361549"/>
                </a:lnTo>
                <a:lnTo>
                  <a:pt x="3957592" y="344081"/>
                </a:lnTo>
                <a:lnTo>
                  <a:pt x="3952041" y="292034"/>
                </a:lnTo>
                <a:lnTo>
                  <a:pt x="3938895" y="241360"/>
                </a:lnTo>
                <a:lnTo>
                  <a:pt x="3918478" y="193166"/>
                </a:lnTo>
                <a:lnTo>
                  <a:pt x="3891193" y="148491"/>
                </a:lnTo>
                <a:lnTo>
                  <a:pt x="3857663" y="108305"/>
                </a:lnTo>
                <a:lnTo>
                  <a:pt x="3818594" y="73469"/>
                </a:lnTo>
                <a:lnTo>
                  <a:pt x="3774835" y="44742"/>
                </a:lnTo>
                <a:lnTo>
                  <a:pt x="3727333" y="22751"/>
                </a:lnTo>
                <a:lnTo>
                  <a:pt x="3677117" y="7974"/>
                </a:lnTo>
                <a:lnTo>
                  <a:pt x="3625282" y="714"/>
                </a:lnTo>
                <a:lnTo>
                  <a:pt x="3607825" y="0"/>
                </a:lnTo>
                <a:close/>
              </a:path>
            </a:pathLst>
          </a:custGeom>
          <a:solidFill>
            <a:srgbClr val="0021D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 txBox="1"/>
          <p:nvPr/>
        </p:nvSpPr>
        <p:spPr>
          <a:xfrm>
            <a:off x="10281168" y="11714897"/>
            <a:ext cx="2936240" cy="4210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2600" b="1">
                <a:solidFill>
                  <a:srgbClr val="FFFFFF"/>
                </a:solidFill>
                <a:latin typeface="Arial"/>
                <a:cs typeface="Arial"/>
              </a:rPr>
              <a:t>Why</a:t>
            </a:r>
            <a:r>
              <a:rPr dirty="0" sz="2600" spc="-7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600" b="1">
                <a:solidFill>
                  <a:srgbClr val="FFFFFF"/>
                </a:solidFill>
                <a:latin typeface="Arial"/>
                <a:cs typeface="Arial"/>
              </a:rPr>
              <a:t>both</a:t>
            </a:r>
            <a:r>
              <a:rPr dirty="0" sz="2600" spc="-6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600" spc="-10" b="1">
                <a:solidFill>
                  <a:srgbClr val="FFFFFF"/>
                </a:solidFill>
                <a:latin typeface="Arial"/>
                <a:cs typeface="Arial"/>
              </a:rPr>
              <a:t>together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Azure Backup and Azure Site Recovery - Landing page</dc:title>
  <dcterms:created xsi:type="dcterms:W3CDTF">2025-11-18T10:22:13Z</dcterms:created>
  <dcterms:modified xsi:type="dcterms:W3CDTF">2025-11-18T10:22:13Z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2025-11-18T00:00:00Z</vt:filetime>
  </property>
  <property fmtid="{D5CDD505-2E9C-101B-9397-08002B2CF9AE}" pid="3" name="CreationClient">
    <vt:lpwstr>authoring</vt:lpwstr>
  </property>
  <property fmtid="{D5CDD505-2E9C-101B-9397-08002B2CF9AE}" pid="4" name="Creator">
    <vt:lpwstr>Adobe Express</vt:lpwstr>
  </property>
  <property fmtid="{D5CDD505-2E9C-101B-9397-08002B2CF9AE}" pid="5" name="LastSaved">
    <vt:filetime>2025-11-18T00:00:00Z</vt:filetime>
  </property>
  <property fmtid="{D5CDD505-2E9C-101B-9397-08002B2CF9AE}" pid="6" name="Producer">
    <vt:lpwstr>Adobe Express</vt:lpwstr>
  </property>
</Properties>
</file>